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38"/>
  </p:notesMasterIdLst>
  <p:sldIdLst>
    <p:sldId id="256" r:id="rId2"/>
    <p:sldId id="261" r:id="rId3"/>
    <p:sldId id="298" r:id="rId4"/>
    <p:sldId id="262" r:id="rId5"/>
    <p:sldId id="259" r:id="rId6"/>
    <p:sldId id="263" r:id="rId7"/>
    <p:sldId id="260" r:id="rId8"/>
    <p:sldId id="280" r:id="rId9"/>
    <p:sldId id="264" r:id="rId10"/>
    <p:sldId id="265" r:id="rId11"/>
    <p:sldId id="266" r:id="rId12"/>
    <p:sldId id="267" r:id="rId13"/>
    <p:sldId id="268" r:id="rId14"/>
    <p:sldId id="269" r:id="rId15"/>
    <p:sldId id="290" r:id="rId16"/>
    <p:sldId id="303" r:id="rId17"/>
    <p:sldId id="300" r:id="rId18"/>
    <p:sldId id="282" r:id="rId19"/>
    <p:sldId id="288" r:id="rId20"/>
    <p:sldId id="272" r:id="rId21"/>
    <p:sldId id="273" r:id="rId22"/>
    <p:sldId id="274" r:id="rId23"/>
    <p:sldId id="302" r:id="rId24"/>
    <p:sldId id="275" r:id="rId25"/>
    <p:sldId id="301" r:id="rId26"/>
    <p:sldId id="276" r:id="rId27"/>
    <p:sldId id="278" r:id="rId28"/>
    <p:sldId id="295" r:id="rId29"/>
    <p:sldId id="297" r:id="rId30"/>
    <p:sldId id="279" r:id="rId31"/>
    <p:sldId id="284" r:id="rId32"/>
    <p:sldId id="289" r:id="rId33"/>
    <p:sldId id="294" r:id="rId34"/>
    <p:sldId id="299" r:id="rId35"/>
    <p:sldId id="271" r:id="rId36"/>
    <p:sldId id="29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5353"/>
  </p:normalViewPr>
  <p:slideViewPr>
    <p:cSldViewPr snapToGrid="0" snapToObjects="1">
      <p:cViewPr>
        <p:scale>
          <a:sx n="90" d="100"/>
          <a:sy n="90" d="100"/>
        </p:scale>
        <p:origin x="1432"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4FC6C2-2C22-468A-8BB3-C7F09A9E611A}"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F04C061F-E0EF-4DCE-BE48-BB03D7D23D4D}">
      <dgm:prSet/>
      <dgm:spPr/>
      <dgm:t>
        <a:bodyPr/>
        <a:lstStyle/>
        <a:p>
          <a:r>
            <a:rPr lang="en-US" b="1" i="0" u="sng" dirty="0"/>
            <a:t>Processor Chip</a:t>
          </a:r>
          <a:r>
            <a:rPr lang="en-US" b="0" i="0" dirty="0"/>
            <a:t> </a:t>
          </a:r>
          <a:endParaRPr lang="en-US" dirty="0"/>
        </a:p>
      </dgm:t>
    </dgm:pt>
    <dgm:pt modelId="{1012F6AB-9A15-4305-BE18-C7F89B69AC4C}" type="parTrans" cxnId="{718C0B02-59B6-4300-80A4-A6E092E745AB}">
      <dgm:prSet/>
      <dgm:spPr/>
      <dgm:t>
        <a:bodyPr/>
        <a:lstStyle/>
        <a:p>
          <a:endParaRPr lang="en-US"/>
        </a:p>
      </dgm:t>
    </dgm:pt>
    <dgm:pt modelId="{22821454-EDE3-49AD-A4DA-59EAC525D1EC}" type="sibTrans" cxnId="{718C0B02-59B6-4300-80A4-A6E092E745AB}">
      <dgm:prSet phldrT="1" phldr="0"/>
      <dgm:spPr/>
      <dgm:t>
        <a:bodyPr/>
        <a:lstStyle/>
        <a:p>
          <a:r>
            <a:rPr lang="en-US"/>
            <a:t>1</a:t>
          </a:r>
        </a:p>
      </dgm:t>
    </dgm:pt>
    <dgm:pt modelId="{D603D235-6FE3-4535-AA85-1F51DDBEE703}">
      <dgm:prSet/>
      <dgm:spPr/>
      <dgm:t>
        <a:bodyPr/>
        <a:lstStyle/>
        <a:p>
          <a:r>
            <a:rPr lang="en-US" b="1" i="0" u="sng" dirty="0"/>
            <a:t>Memory</a:t>
          </a:r>
          <a:endParaRPr lang="en-US" dirty="0"/>
        </a:p>
      </dgm:t>
    </dgm:pt>
    <dgm:pt modelId="{EB50C9AC-DA01-4EB2-8705-27C546D1D9E0}" type="parTrans" cxnId="{CC1B6EE4-4A98-43C7-9EDE-85523E42A9AD}">
      <dgm:prSet/>
      <dgm:spPr/>
      <dgm:t>
        <a:bodyPr/>
        <a:lstStyle/>
        <a:p>
          <a:endParaRPr lang="en-US"/>
        </a:p>
      </dgm:t>
    </dgm:pt>
    <dgm:pt modelId="{454D4332-356C-48B3-A1D9-690127F4996A}" type="sibTrans" cxnId="{CC1B6EE4-4A98-43C7-9EDE-85523E42A9AD}">
      <dgm:prSet phldrT="2" phldr="0"/>
      <dgm:spPr/>
      <dgm:t>
        <a:bodyPr/>
        <a:lstStyle/>
        <a:p>
          <a:r>
            <a:rPr lang="en-US"/>
            <a:t>2</a:t>
          </a:r>
        </a:p>
      </dgm:t>
    </dgm:pt>
    <dgm:pt modelId="{6A10FC5F-ABD6-48A6-AC09-492E5E4CA70D}">
      <dgm:prSet/>
      <dgm:spPr/>
      <dgm:t>
        <a:bodyPr/>
        <a:lstStyle/>
        <a:p>
          <a:r>
            <a:rPr lang="en-US" b="1" i="0" u="sng" dirty="0"/>
            <a:t>Hard Drives</a:t>
          </a:r>
          <a:r>
            <a:rPr lang="en-US" b="0" i="0" dirty="0"/>
            <a:t> </a:t>
          </a:r>
          <a:endParaRPr lang="en-US" dirty="0"/>
        </a:p>
      </dgm:t>
    </dgm:pt>
    <dgm:pt modelId="{13054D5D-5F4D-4620-91A3-E1D1536F43C0}" type="parTrans" cxnId="{A4FE8F72-19FE-49D2-A4D8-6278474150FC}">
      <dgm:prSet/>
      <dgm:spPr/>
      <dgm:t>
        <a:bodyPr/>
        <a:lstStyle/>
        <a:p>
          <a:endParaRPr lang="en-US"/>
        </a:p>
      </dgm:t>
    </dgm:pt>
    <dgm:pt modelId="{64893F90-01C4-43B6-91E1-F734979D97D6}" type="sibTrans" cxnId="{A4FE8F72-19FE-49D2-A4D8-6278474150FC}">
      <dgm:prSet phldrT="3" phldr="0"/>
      <dgm:spPr/>
      <dgm:t>
        <a:bodyPr/>
        <a:lstStyle/>
        <a:p>
          <a:r>
            <a:rPr lang="en-US"/>
            <a:t>3</a:t>
          </a:r>
        </a:p>
      </dgm:t>
    </dgm:pt>
    <dgm:pt modelId="{1FE1B25B-DDFD-6444-B319-4D42C494BD01}">
      <dgm:prSet/>
      <dgm:spPr/>
      <dgm:t>
        <a:bodyPr/>
        <a:lstStyle/>
        <a:p>
          <a:r>
            <a:rPr lang="en-US" b="1" dirty="0" smtClean="0"/>
            <a:t>BRAIN </a:t>
          </a:r>
          <a:r>
            <a:rPr lang="en-US" dirty="0" smtClean="0"/>
            <a:t>of the Teradata system</a:t>
          </a:r>
          <a:endParaRPr lang="en-US" dirty="0"/>
        </a:p>
      </dgm:t>
    </dgm:pt>
    <dgm:pt modelId="{F7BB1D30-874A-9247-A81E-E96325C7DD62}" type="parTrans" cxnId="{0E1FB447-4ABF-BE43-B7ED-7DA0AC8847AE}">
      <dgm:prSet/>
      <dgm:spPr/>
      <dgm:t>
        <a:bodyPr/>
        <a:lstStyle/>
        <a:p>
          <a:endParaRPr lang="en-US"/>
        </a:p>
      </dgm:t>
    </dgm:pt>
    <dgm:pt modelId="{88411105-4B01-664A-96F3-4D1A46C32AFE}" type="sibTrans" cxnId="{0E1FB447-4ABF-BE43-B7ED-7DA0AC8847AE}">
      <dgm:prSet/>
      <dgm:spPr/>
      <dgm:t>
        <a:bodyPr/>
        <a:lstStyle/>
        <a:p>
          <a:endParaRPr lang="en-US"/>
        </a:p>
      </dgm:t>
    </dgm:pt>
    <dgm:pt modelId="{C9FB8659-8BE8-EA45-A913-1EE9C156FDF7}">
      <dgm:prSet/>
      <dgm:spPr/>
      <dgm:t>
        <a:bodyPr/>
        <a:lstStyle/>
        <a:p>
          <a:r>
            <a:rPr lang="en-US" b="1" dirty="0" smtClean="0"/>
            <a:t>HAND</a:t>
          </a:r>
          <a:r>
            <a:rPr lang="en-US" dirty="0" smtClean="0"/>
            <a:t> of Teradata system</a:t>
          </a:r>
          <a:endParaRPr lang="en-US" dirty="0"/>
        </a:p>
      </dgm:t>
    </dgm:pt>
    <dgm:pt modelId="{85FFD52C-E24A-9A4A-9BF3-62E045BDCD81}" type="parTrans" cxnId="{5AEB9936-21B3-A547-88DD-93004E159039}">
      <dgm:prSet/>
      <dgm:spPr/>
      <dgm:t>
        <a:bodyPr/>
        <a:lstStyle/>
        <a:p>
          <a:endParaRPr lang="en-US"/>
        </a:p>
      </dgm:t>
    </dgm:pt>
    <dgm:pt modelId="{DC163C3C-BB49-D843-BE1E-59D07544B656}" type="sibTrans" cxnId="{5AEB9936-21B3-A547-88DD-93004E159039}">
      <dgm:prSet/>
      <dgm:spPr/>
      <dgm:t>
        <a:bodyPr/>
        <a:lstStyle/>
        <a:p>
          <a:endParaRPr lang="en-US"/>
        </a:p>
      </dgm:t>
    </dgm:pt>
    <dgm:pt modelId="{50312DC2-B2BC-B246-BDFE-1E3B53F5E881}">
      <dgm:prSet/>
      <dgm:spPr/>
      <dgm:t>
        <a:bodyPr/>
        <a:lstStyle/>
        <a:p>
          <a:r>
            <a:rPr lang="en-US" b="1" dirty="0" smtClean="0"/>
            <a:t>SPINE</a:t>
          </a:r>
          <a:r>
            <a:rPr lang="en-US" dirty="0" smtClean="0"/>
            <a:t> of Teradata system</a:t>
          </a:r>
          <a:endParaRPr lang="en-US" dirty="0"/>
        </a:p>
      </dgm:t>
    </dgm:pt>
    <dgm:pt modelId="{5FFF6676-5D22-6A47-B207-85B6389E8BB2}" type="parTrans" cxnId="{D94A7E3D-97FE-8C40-88D3-E9822400975D}">
      <dgm:prSet/>
      <dgm:spPr/>
      <dgm:t>
        <a:bodyPr/>
        <a:lstStyle/>
        <a:p>
          <a:endParaRPr lang="en-US"/>
        </a:p>
      </dgm:t>
    </dgm:pt>
    <dgm:pt modelId="{BB7FF5B4-B8C0-CD4D-A76B-73C05A4969D8}" type="sibTrans" cxnId="{D94A7E3D-97FE-8C40-88D3-E9822400975D}">
      <dgm:prSet/>
      <dgm:spPr/>
      <dgm:t>
        <a:bodyPr/>
        <a:lstStyle/>
        <a:p>
          <a:endParaRPr lang="en-US"/>
        </a:p>
      </dgm:t>
    </dgm:pt>
    <dgm:pt modelId="{677464B0-3A9B-E24C-8B2D-0A0095B52326}" type="pres">
      <dgm:prSet presAssocID="{3F4FC6C2-2C22-468A-8BB3-C7F09A9E611A}" presName="Name0" presStyleCnt="0">
        <dgm:presLayoutVars>
          <dgm:animLvl val="lvl"/>
          <dgm:resizeHandles val="exact"/>
        </dgm:presLayoutVars>
      </dgm:prSet>
      <dgm:spPr/>
      <dgm:t>
        <a:bodyPr/>
        <a:lstStyle/>
        <a:p>
          <a:endParaRPr lang="en-US"/>
        </a:p>
      </dgm:t>
    </dgm:pt>
    <dgm:pt modelId="{654615CB-E491-334A-B61F-DC76835E0940}" type="pres">
      <dgm:prSet presAssocID="{F04C061F-E0EF-4DCE-BE48-BB03D7D23D4D}" presName="compositeNode" presStyleCnt="0">
        <dgm:presLayoutVars>
          <dgm:bulletEnabled val="1"/>
        </dgm:presLayoutVars>
      </dgm:prSet>
      <dgm:spPr/>
    </dgm:pt>
    <dgm:pt modelId="{467880C7-E4A4-684F-B41E-8EFE0ADF7A06}" type="pres">
      <dgm:prSet presAssocID="{F04C061F-E0EF-4DCE-BE48-BB03D7D23D4D}" presName="bgRect" presStyleLbl="bgAccFollowNode1" presStyleIdx="0" presStyleCnt="3"/>
      <dgm:spPr/>
      <dgm:t>
        <a:bodyPr/>
        <a:lstStyle/>
        <a:p>
          <a:endParaRPr lang="en-US"/>
        </a:p>
      </dgm:t>
    </dgm:pt>
    <dgm:pt modelId="{499CCD49-EA68-2E4B-9B21-D1CCCF79EA4E}" type="pres">
      <dgm:prSet presAssocID="{22821454-EDE3-49AD-A4DA-59EAC525D1EC}" presName="sibTransNodeCircle" presStyleLbl="alignNode1" presStyleIdx="0" presStyleCnt="6">
        <dgm:presLayoutVars>
          <dgm:chMax val="0"/>
          <dgm:bulletEnabled/>
        </dgm:presLayoutVars>
      </dgm:prSet>
      <dgm:spPr/>
      <dgm:t>
        <a:bodyPr/>
        <a:lstStyle/>
        <a:p>
          <a:endParaRPr lang="en-US"/>
        </a:p>
      </dgm:t>
    </dgm:pt>
    <dgm:pt modelId="{51E167BD-AC8A-A14A-85D4-3ECB3505FFB1}" type="pres">
      <dgm:prSet presAssocID="{F04C061F-E0EF-4DCE-BE48-BB03D7D23D4D}" presName="bottomLine" presStyleLbl="alignNode1" presStyleIdx="1" presStyleCnt="6">
        <dgm:presLayoutVars/>
      </dgm:prSet>
      <dgm:spPr/>
    </dgm:pt>
    <dgm:pt modelId="{084E4E05-4206-7741-86B1-0027B3BB67C8}" type="pres">
      <dgm:prSet presAssocID="{F04C061F-E0EF-4DCE-BE48-BB03D7D23D4D}" presName="nodeText" presStyleLbl="bgAccFollowNode1" presStyleIdx="0" presStyleCnt="3">
        <dgm:presLayoutVars>
          <dgm:bulletEnabled val="1"/>
        </dgm:presLayoutVars>
      </dgm:prSet>
      <dgm:spPr/>
      <dgm:t>
        <a:bodyPr/>
        <a:lstStyle/>
        <a:p>
          <a:endParaRPr lang="en-US"/>
        </a:p>
      </dgm:t>
    </dgm:pt>
    <dgm:pt modelId="{04CFAF41-7BBA-CB42-AC8A-FD5D189E1446}" type="pres">
      <dgm:prSet presAssocID="{22821454-EDE3-49AD-A4DA-59EAC525D1EC}" presName="sibTrans" presStyleCnt="0"/>
      <dgm:spPr/>
    </dgm:pt>
    <dgm:pt modelId="{C9AF5BED-F032-2045-8F5E-5958EFE0C019}" type="pres">
      <dgm:prSet presAssocID="{D603D235-6FE3-4535-AA85-1F51DDBEE703}" presName="compositeNode" presStyleCnt="0">
        <dgm:presLayoutVars>
          <dgm:bulletEnabled val="1"/>
        </dgm:presLayoutVars>
      </dgm:prSet>
      <dgm:spPr/>
    </dgm:pt>
    <dgm:pt modelId="{108D9DE1-9025-E741-8445-4242F586AC7F}" type="pres">
      <dgm:prSet presAssocID="{D603D235-6FE3-4535-AA85-1F51DDBEE703}" presName="bgRect" presStyleLbl="bgAccFollowNode1" presStyleIdx="1" presStyleCnt="3"/>
      <dgm:spPr/>
      <dgm:t>
        <a:bodyPr/>
        <a:lstStyle/>
        <a:p>
          <a:endParaRPr lang="en-US"/>
        </a:p>
      </dgm:t>
    </dgm:pt>
    <dgm:pt modelId="{E56352E7-AA32-B141-89D5-BCBFCBBDC5FF}" type="pres">
      <dgm:prSet presAssocID="{454D4332-356C-48B3-A1D9-690127F4996A}" presName="sibTransNodeCircle" presStyleLbl="alignNode1" presStyleIdx="2" presStyleCnt="6">
        <dgm:presLayoutVars>
          <dgm:chMax val="0"/>
          <dgm:bulletEnabled/>
        </dgm:presLayoutVars>
      </dgm:prSet>
      <dgm:spPr/>
      <dgm:t>
        <a:bodyPr/>
        <a:lstStyle/>
        <a:p>
          <a:endParaRPr lang="en-US"/>
        </a:p>
      </dgm:t>
    </dgm:pt>
    <dgm:pt modelId="{0F788C13-1F6D-4A46-840B-FA2A46D71EAE}" type="pres">
      <dgm:prSet presAssocID="{D603D235-6FE3-4535-AA85-1F51DDBEE703}" presName="bottomLine" presStyleLbl="alignNode1" presStyleIdx="3" presStyleCnt="6">
        <dgm:presLayoutVars/>
      </dgm:prSet>
      <dgm:spPr/>
    </dgm:pt>
    <dgm:pt modelId="{07CDE886-2F4A-1444-BD99-5A7A22AF7290}" type="pres">
      <dgm:prSet presAssocID="{D603D235-6FE3-4535-AA85-1F51DDBEE703}" presName="nodeText" presStyleLbl="bgAccFollowNode1" presStyleIdx="1" presStyleCnt="3">
        <dgm:presLayoutVars>
          <dgm:bulletEnabled val="1"/>
        </dgm:presLayoutVars>
      </dgm:prSet>
      <dgm:spPr/>
      <dgm:t>
        <a:bodyPr/>
        <a:lstStyle/>
        <a:p>
          <a:endParaRPr lang="en-US"/>
        </a:p>
      </dgm:t>
    </dgm:pt>
    <dgm:pt modelId="{730D058C-4C57-404D-B65C-61CECC33FCFA}" type="pres">
      <dgm:prSet presAssocID="{454D4332-356C-48B3-A1D9-690127F4996A}" presName="sibTrans" presStyleCnt="0"/>
      <dgm:spPr/>
    </dgm:pt>
    <dgm:pt modelId="{57A449F4-49B6-B249-B124-F8AF9D780D19}" type="pres">
      <dgm:prSet presAssocID="{6A10FC5F-ABD6-48A6-AC09-492E5E4CA70D}" presName="compositeNode" presStyleCnt="0">
        <dgm:presLayoutVars>
          <dgm:bulletEnabled val="1"/>
        </dgm:presLayoutVars>
      </dgm:prSet>
      <dgm:spPr/>
    </dgm:pt>
    <dgm:pt modelId="{A0D5A8D1-BA90-9B42-B925-DB4C936E59B0}" type="pres">
      <dgm:prSet presAssocID="{6A10FC5F-ABD6-48A6-AC09-492E5E4CA70D}" presName="bgRect" presStyleLbl="bgAccFollowNode1" presStyleIdx="2" presStyleCnt="3"/>
      <dgm:spPr/>
      <dgm:t>
        <a:bodyPr/>
        <a:lstStyle/>
        <a:p>
          <a:endParaRPr lang="en-US"/>
        </a:p>
      </dgm:t>
    </dgm:pt>
    <dgm:pt modelId="{7C58F120-C56C-EF46-A0CB-A4948AF6CB81}" type="pres">
      <dgm:prSet presAssocID="{64893F90-01C4-43B6-91E1-F734979D97D6}" presName="sibTransNodeCircle" presStyleLbl="alignNode1" presStyleIdx="4" presStyleCnt="6">
        <dgm:presLayoutVars>
          <dgm:chMax val="0"/>
          <dgm:bulletEnabled/>
        </dgm:presLayoutVars>
      </dgm:prSet>
      <dgm:spPr/>
      <dgm:t>
        <a:bodyPr/>
        <a:lstStyle/>
        <a:p>
          <a:endParaRPr lang="en-US"/>
        </a:p>
      </dgm:t>
    </dgm:pt>
    <dgm:pt modelId="{EA9A3E77-12C9-BB42-9562-C019912102BD}" type="pres">
      <dgm:prSet presAssocID="{6A10FC5F-ABD6-48A6-AC09-492E5E4CA70D}" presName="bottomLine" presStyleLbl="alignNode1" presStyleIdx="5" presStyleCnt="6">
        <dgm:presLayoutVars/>
      </dgm:prSet>
      <dgm:spPr/>
    </dgm:pt>
    <dgm:pt modelId="{061A5F13-2A0D-5B4D-BD7A-FDC01A19E58E}" type="pres">
      <dgm:prSet presAssocID="{6A10FC5F-ABD6-48A6-AC09-492E5E4CA70D}" presName="nodeText" presStyleLbl="bgAccFollowNode1" presStyleIdx="2" presStyleCnt="3">
        <dgm:presLayoutVars>
          <dgm:bulletEnabled val="1"/>
        </dgm:presLayoutVars>
      </dgm:prSet>
      <dgm:spPr/>
      <dgm:t>
        <a:bodyPr/>
        <a:lstStyle/>
        <a:p>
          <a:endParaRPr lang="en-US"/>
        </a:p>
      </dgm:t>
    </dgm:pt>
  </dgm:ptLst>
  <dgm:cxnLst>
    <dgm:cxn modelId="{6087D50A-74BC-3740-8619-784C62F3BFD6}" type="presOf" srcId="{64893F90-01C4-43B6-91E1-F734979D97D6}" destId="{7C58F120-C56C-EF46-A0CB-A4948AF6CB81}" srcOrd="0" destOrd="0" presId="urn:microsoft.com/office/officeart/2016/7/layout/BasicLinearProcessNumbered"/>
    <dgm:cxn modelId="{4A51CDCE-2D74-5F48-A785-2B28A6FD6015}" type="presOf" srcId="{1FE1B25B-DDFD-6444-B319-4D42C494BD01}" destId="{084E4E05-4206-7741-86B1-0027B3BB67C8}" srcOrd="0" destOrd="1" presId="urn:microsoft.com/office/officeart/2016/7/layout/BasicLinearProcessNumbered"/>
    <dgm:cxn modelId="{D94A7E3D-97FE-8C40-88D3-E9822400975D}" srcId="{6A10FC5F-ABD6-48A6-AC09-492E5E4CA70D}" destId="{50312DC2-B2BC-B246-BDFE-1E3B53F5E881}" srcOrd="0" destOrd="0" parTransId="{5FFF6676-5D22-6A47-B207-85B6389E8BB2}" sibTransId="{BB7FF5B4-B8C0-CD4D-A76B-73C05A4969D8}"/>
    <dgm:cxn modelId="{A4FE8F72-19FE-49D2-A4D8-6278474150FC}" srcId="{3F4FC6C2-2C22-468A-8BB3-C7F09A9E611A}" destId="{6A10FC5F-ABD6-48A6-AC09-492E5E4CA70D}" srcOrd="2" destOrd="0" parTransId="{13054D5D-5F4D-4620-91A3-E1D1536F43C0}" sibTransId="{64893F90-01C4-43B6-91E1-F734979D97D6}"/>
    <dgm:cxn modelId="{E4539C06-5280-A844-9898-AE6661E2B2BD}" type="presOf" srcId="{D603D235-6FE3-4535-AA85-1F51DDBEE703}" destId="{07CDE886-2F4A-1444-BD99-5A7A22AF7290}" srcOrd="1" destOrd="0" presId="urn:microsoft.com/office/officeart/2016/7/layout/BasicLinearProcessNumbered"/>
    <dgm:cxn modelId="{5AEB9936-21B3-A547-88DD-93004E159039}" srcId="{D603D235-6FE3-4535-AA85-1F51DDBEE703}" destId="{C9FB8659-8BE8-EA45-A913-1EE9C156FDF7}" srcOrd="0" destOrd="0" parTransId="{85FFD52C-E24A-9A4A-9BF3-62E045BDCD81}" sibTransId="{DC163C3C-BB49-D843-BE1E-59D07544B656}"/>
    <dgm:cxn modelId="{667FE65B-1CA3-3D4F-8847-78C27344D91F}" type="presOf" srcId="{F04C061F-E0EF-4DCE-BE48-BB03D7D23D4D}" destId="{084E4E05-4206-7741-86B1-0027B3BB67C8}" srcOrd="1" destOrd="0" presId="urn:microsoft.com/office/officeart/2016/7/layout/BasicLinearProcessNumbered"/>
    <dgm:cxn modelId="{4F9A57CE-D8FD-BA43-B302-27DFAC5A98C6}" type="presOf" srcId="{6A10FC5F-ABD6-48A6-AC09-492E5E4CA70D}" destId="{061A5F13-2A0D-5B4D-BD7A-FDC01A19E58E}" srcOrd="1" destOrd="0" presId="urn:microsoft.com/office/officeart/2016/7/layout/BasicLinearProcessNumbered"/>
    <dgm:cxn modelId="{5C50F56D-FAC1-A84A-BF97-12B77BED9D23}" type="presOf" srcId="{50312DC2-B2BC-B246-BDFE-1E3B53F5E881}" destId="{061A5F13-2A0D-5B4D-BD7A-FDC01A19E58E}" srcOrd="0" destOrd="1" presId="urn:microsoft.com/office/officeart/2016/7/layout/BasicLinearProcessNumbered"/>
    <dgm:cxn modelId="{985A7B06-73EE-2943-B22D-8568E1F5DD26}" type="presOf" srcId="{F04C061F-E0EF-4DCE-BE48-BB03D7D23D4D}" destId="{467880C7-E4A4-684F-B41E-8EFE0ADF7A06}" srcOrd="0" destOrd="0" presId="urn:microsoft.com/office/officeart/2016/7/layout/BasicLinearProcessNumbered"/>
    <dgm:cxn modelId="{30A6F970-71FF-7940-ADFB-3CC6ACD12D41}" type="presOf" srcId="{6A10FC5F-ABD6-48A6-AC09-492E5E4CA70D}" destId="{A0D5A8D1-BA90-9B42-B925-DB4C936E59B0}" srcOrd="0" destOrd="0" presId="urn:microsoft.com/office/officeart/2016/7/layout/BasicLinearProcessNumbered"/>
    <dgm:cxn modelId="{718C0B02-59B6-4300-80A4-A6E092E745AB}" srcId="{3F4FC6C2-2C22-468A-8BB3-C7F09A9E611A}" destId="{F04C061F-E0EF-4DCE-BE48-BB03D7D23D4D}" srcOrd="0" destOrd="0" parTransId="{1012F6AB-9A15-4305-BE18-C7F89B69AC4C}" sibTransId="{22821454-EDE3-49AD-A4DA-59EAC525D1EC}"/>
    <dgm:cxn modelId="{0E1FB447-4ABF-BE43-B7ED-7DA0AC8847AE}" srcId="{F04C061F-E0EF-4DCE-BE48-BB03D7D23D4D}" destId="{1FE1B25B-DDFD-6444-B319-4D42C494BD01}" srcOrd="0" destOrd="0" parTransId="{F7BB1D30-874A-9247-A81E-E96325C7DD62}" sibTransId="{88411105-4B01-664A-96F3-4D1A46C32AFE}"/>
    <dgm:cxn modelId="{349DAE20-70FB-9149-B384-D5E27A2992F8}" type="presOf" srcId="{22821454-EDE3-49AD-A4DA-59EAC525D1EC}" destId="{499CCD49-EA68-2E4B-9B21-D1CCCF79EA4E}" srcOrd="0" destOrd="0" presId="urn:microsoft.com/office/officeart/2016/7/layout/BasicLinearProcessNumbered"/>
    <dgm:cxn modelId="{B8BB737A-D859-754C-803D-645DE536E0CF}" type="presOf" srcId="{454D4332-356C-48B3-A1D9-690127F4996A}" destId="{E56352E7-AA32-B141-89D5-BCBFCBBDC5FF}" srcOrd="0" destOrd="0" presId="urn:microsoft.com/office/officeart/2016/7/layout/BasicLinearProcessNumbered"/>
    <dgm:cxn modelId="{7901C45E-AB52-4F41-B1F5-246F1A0056EC}" type="presOf" srcId="{D603D235-6FE3-4535-AA85-1F51DDBEE703}" destId="{108D9DE1-9025-E741-8445-4242F586AC7F}" srcOrd="0" destOrd="0" presId="urn:microsoft.com/office/officeart/2016/7/layout/BasicLinearProcessNumbered"/>
    <dgm:cxn modelId="{CC1B6EE4-4A98-43C7-9EDE-85523E42A9AD}" srcId="{3F4FC6C2-2C22-468A-8BB3-C7F09A9E611A}" destId="{D603D235-6FE3-4535-AA85-1F51DDBEE703}" srcOrd="1" destOrd="0" parTransId="{EB50C9AC-DA01-4EB2-8705-27C546D1D9E0}" sibTransId="{454D4332-356C-48B3-A1D9-690127F4996A}"/>
    <dgm:cxn modelId="{2F9ACE52-ACE3-5840-9562-60D89EC1673F}" type="presOf" srcId="{C9FB8659-8BE8-EA45-A913-1EE9C156FDF7}" destId="{07CDE886-2F4A-1444-BD99-5A7A22AF7290}" srcOrd="0" destOrd="1" presId="urn:microsoft.com/office/officeart/2016/7/layout/BasicLinearProcessNumbered"/>
    <dgm:cxn modelId="{8DC49883-6AF6-2042-9985-D623231DB121}" type="presOf" srcId="{3F4FC6C2-2C22-468A-8BB3-C7F09A9E611A}" destId="{677464B0-3A9B-E24C-8B2D-0A0095B52326}" srcOrd="0" destOrd="0" presId="urn:microsoft.com/office/officeart/2016/7/layout/BasicLinearProcessNumbered"/>
    <dgm:cxn modelId="{D97D6802-4BBA-F34A-AAF9-CB0ED0B2750F}" type="presParOf" srcId="{677464B0-3A9B-E24C-8B2D-0A0095B52326}" destId="{654615CB-E491-334A-B61F-DC76835E0940}" srcOrd="0" destOrd="0" presId="urn:microsoft.com/office/officeart/2016/7/layout/BasicLinearProcessNumbered"/>
    <dgm:cxn modelId="{1D6FF14D-6906-1D47-B8F7-6C50617AEA86}" type="presParOf" srcId="{654615CB-E491-334A-B61F-DC76835E0940}" destId="{467880C7-E4A4-684F-B41E-8EFE0ADF7A06}" srcOrd="0" destOrd="0" presId="urn:microsoft.com/office/officeart/2016/7/layout/BasicLinearProcessNumbered"/>
    <dgm:cxn modelId="{0116FE1E-51B2-ED4A-862D-71FDAF659D1D}" type="presParOf" srcId="{654615CB-E491-334A-B61F-DC76835E0940}" destId="{499CCD49-EA68-2E4B-9B21-D1CCCF79EA4E}" srcOrd="1" destOrd="0" presId="urn:microsoft.com/office/officeart/2016/7/layout/BasicLinearProcessNumbered"/>
    <dgm:cxn modelId="{7062A258-AB1E-F34B-9FC0-131DFF3919F7}" type="presParOf" srcId="{654615CB-E491-334A-B61F-DC76835E0940}" destId="{51E167BD-AC8A-A14A-85D4-3ECB3505FFB1}" srcOrd="2" destOrd="0" presId="urn:microsoft.com/office/officeart/2016/7/layout/BasicLinearProcessNumbered"/>
    <dgm:cxn modelId="{97F38FCF-E05A-784A-B556-193E73256CBE}" type="presParOf" srcId="{654615CB-E491-334A-B61F-DC76835E0940}" destId="{084E4E05-4206-7741-86B1-0027B3BB67C8}" srcOrd="3" destOrd="0" presId="urn:microsoft.com/office/officeart/2016/7/layout/BasicLinearProcessNumbered"/>
    <dgm:cxn modelId="{5F695957-D40E-B244-ADC4-82157543E581}" type="presParOf" srcId="{677464B0-3A9B-E24C-8B2D-0A0095B52326}" destId="{04CFAF41-7BBA-CB42-AC8A-FD5D189E1446}" srcOrd="1" destOrd="0" presId="urn:microsoft.com/office/officeart/2016/7/layout/BasicLinearProcessNumbered"/>
    <dgm:cxn modelId="{2917AE46-A41E-7D44-8A78-E23EE43F2F1C}" type="presParOf" srcId="{677464B0-3A9B-E24C-8B2D-0A0095B52326}" destId="{C9AF5BED-F032-2045-8F5E-5958EFE0C019}" srcOrd="2" destOrd="0" presId="urn:microsoft.com/office/officeart/2016/7/layout/BasicLinearProcessNumbered"/>
    <dgm:cxn modelId="{3F3E8412-8CFF-A74D-8B86-CB88CCB310BF}" type="presParOf" srcId="{C9AF5BED-F032-2045-8F5E-5958EFE0C019}" destId="{108D9DE1-9025-E741-8445-4242F586AC7F}" srcOrd="0" destOrd="0" presId="urn:microsoft.com/office/officeart/2016/7/layout/BasicLinearProcessNumbered"/>
    <dgm:cxn modelId="{3EDB69CE-D2D7-8A49-A6C4-C477959BDDA1}" type="presParOf" srcId="{C9AF5BED-F032-2045-8F5E-5958EFE0C019}" destId="{E56352E7-AA32-B141-89D5-BCBFCBBDC5FF}" srcOrd="1" destOrd="0" presId="urn:microsoft.com/office/officeart/2016/7/layout/BasicLinearProcessNumbered"/>
    <dgm:cxn modelId="{B1470635-9270-5E48-B24E-4DF82BC58C58}" type="presParOf" srcId="{C9AF5BED-F032-2045-8F5E-5958EFE0C019}" destId="{0F788C13-1F6D-4A46-840B-FA2A46D71EAE}" srcOrd="2" destOrd="0" presId="urn:microsoft.com/office/officeart/2016/7/layout/BasicLinearProcessNumbered"/>
    <dgm:cxn modelId="{5766D030-7976-774B-9DF6-08CC17B07BFE}" type="presParOf" srcId="{C9AF5BED-F032-2045-8F5E-5958EFE0C019}" destId="{07CDE886-2F4A-1444-BD99-5A7A22AF7290}" srcOrd="3" destOrd="0" presId="urn:microsoft.com/office/officeart/2016/7/layout/BasicLinearProcessNumbered"/>
    <dgm:cxn modelId="{B99CA0FE-E012-A14D-B459-5435F14FBF88}" type="presParOf" srcId="{677464B0-3A9B-E24C-8B2D-0A0095B52326}" destId="{730D058C-4C57-404D-B65C-61CECC33FCFA}" srcOrd="3" destOrd="0" presId="urn:microsoft.com/office/officeart/2016/7/layout/BasicLinearProcessNumbered"/>
    <dgm:cxn modelId="{387AE4A4-F4C6-AB49-B73B-817E5781850A}" type="presParOf" srcId="{677464B0-3A9B-E24C-8B2D-0A0095B52326}" destId="{57A449F4-49B6-B249-B124-F8AF9D780D19}" srcOrd="4" destOrd="0" presId="urn:microsoft.com/office/officeart/2016/7/layout/BasicLinearProcessNumbered"/>
    <dgm:cxn modelId="{20E271AB-D409-2048-B194-BF37E331F740}" type="presParOf" srcId="{57A449F4-49B6-B249-B124-F8AF9D780D19}" destId="{A0D5A8D1-BA90-9B42-B925-DB4C936E59B0}" srcOrd="0" destOrd="0" presId="urn:microsoft.com/office/officeart/2016/7/layout/BasicLinearProcessNumbered"/>
    <dgm:cxn modelId="{AF19741C-157E-824A-8492-DD0E47340F1C}" type="presParOf" srcId="{57A449F4-49B6-B249-B124-F8AF9D780D19}" destId="{7C58F120-C56C-EF46-A0CB-A4948AF6CB81}" srcOrd="1" destOrd="0" presId="urn:microsoft.com/office/officeart/2016/7/layout/BasicLinearProcessNumbered"/>
    <dgm:cxn modelId="{2E506A0F-5A00-304C-9EC2-54899A982367}" type="presParOf" srcId="{57A449F4-49B6-B249-B124-F8AF9D780D19}" destId="{EA9A3E77-12C9-BB42-9562-C019912102BD}" srcOrd="2" destOrd="0" presId="urn:microsoft.com/office/officeart/2016/7/layout/BasicLinearProcessNumbered"/>
    <dgm:cxn modelId="{7B6C2ADE-CB81-E24D-B649-779F6419424F}" type="presParOf" srcId="{57A449F4-49B6-B249-B124-F8AF9D780D19}" destId="{061A5F13-2A0D-5B4D-BD7A-FDC01A19E58E}"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24C632-9110-4E4D-8687-6B0FE07F3DEE}" type="doc">
      <dgm:prSet loTypeId="urn:microsoft.com/office/officeart/2005/8/layout/list1" loCatId="list" qsTypeId="urn:microsoft.com/office/officeart/2005/8/quickstyle/simple2" qsCatId="simple" csTypeId="urn:microsoft.com/office/officeart/2005/8/colors/colorful2" csCatId="colorful"/>
      <dgm:spPr/>
      <dgm:t>
        <a:bodyPr/>
        <a:lstStyle/>
        <a:p>
          <a:endParaRPr lang="en-US"/>
        </a:p>
      </dgm:t>
    </dgm:pt>
    <dgm:pt modelId="{6BFB0536-745D-47C1-BF3F-C6FB98929F43}">
      <dgm:prSet/>
      <dgm:spPr/>
      <dgm:t>
        <a:bodyPr/>
        <a:lstStyle/>
        <a:p>
          <a:r>
            <a:rPr lang="en-US" b="0" i="0"/>
            <a:t>Large capacity </a:t>
          </a:r>
          <a:endParaRPr lang="en-US"/>
        </a:p>
      </dgm:t>
    </dgm:pt>
    <dgm:pt modelId="{48A26C50-D08D-4739-9F48-614D5F9E4248}" type="parTrans" cxnId="{FD860E3E-1552-4DDC-BAC8-5C476CCB9940}">
      <dgm:prSet/>
      <dgm:spPr/>
      <dgm:t>
        <a:bodyPr/>
        <a:lstStyle/>
        <a:p>
          <a:endParaRPr lang="en-US"/>
        </a:p>
      </dgm:t>
    </dgm:pt>
    <dgm:pt modelId="{827341FB-F1CC-46E1-B7DF-37E36F05AAAC}" type="sibTrans" cxnId="{FD860E3E-1552-4DDC-BAC8-5C476CCB9940}">
      <dgm:prSet/>
      <dgm:spPr/>
      <dgm:t>
        <a:bodyPr/>
        <a:lstStyle/>
        <a:p>
          <a:endParaRPr lang="en-US"/>
        </a:p>
      </dgm:t>
    </dgm:pt>
    <dgm:pt modelId="{9CE2B9CE-F4B1-4C60-B619-684DD912E298}">
      <dgm:prSet/>
      <dgm:spPr/>
      <dgm:t>
        <a:bodyPr/>
        <a:lstStyle/>
        <a:p>
          <a:r>
            <a:rPr lang="en-US" b="0" i="0"/>
            <a:t>Performance </a:t>
          </a:r>
          <a:endParaRPr lang="en-US"/>
        </a:p>
      </dgm:t>
    </dgm:pt>
    <dgm:pt modelId="{2AB96A6D-FF28-41FF-ADDF-DB0877F81D64}" type="parTrans" cxnId="{FE38502B-FD4C-4118-9A3D-3E53D94E6802}">
      <dgm:prSet/>
      <dgm:spPr/>
      <dgm:t>
        <a:bodyPr/>
        <a:lstStyle/>
        <a:p>
          <a:endParaRPr lang="en-US"/>
        </a:p>
      </dgm:t>
    </dgm:pt>
    <dgm:pt modelId="{24BF6F77-4013-4CE1-A371-341C9B0A7581}" type="sibTrans" cxnId="{FE38502B-FD4C-4118-9A3D-3E53D94E6802}">
      <dgm:prSet/>
      <dgm:spPr/>
      <dgm:t>
        <a:bodyPr/>
        <a:lstStyle/>
        <a:p>
          <a:endParaRPr lang="en-US"/>
        </a:p>
      </dgm:t>
    </dgm:pt>
    <dgm:pt modelId="{75708F0A-50C3-43EE-A9FA-819F20788348}">
      <dgm:prSet/>
      <dgm:spPr/>
      <dgm:t>
        <a:bodyPr/>
        <a:lstStyle/>
        <a:p>
          <a:r>
            <a:rPr lang="en-US" b="0" i="0"/>
            <a:t>Single version of truth </a:t>
          </a:r>
          <a:endParaRPr lang="en-US"/>
        </a:p>
      </dgm:t>
    </dgm:pt>
    <dgm:pt modelId="{DE350823-FDE2-4D54-858C-1CBE70ABEB29}" type="parTrans" cxnId="{ECE16582-8582-471E-9109-BF18A5DCB76A}">
      <dgm:prSet/>
      <dgm:spPr/>
      <dgm:t>
        <a:bodyPr/>
        <a:lstStyle/>
        <a:p>
          <a:endParaRPr lang="en-US"/>
        </a:p>
      </dgm:t>
    </dgm:pt>
    <dgm:pt modelId="{E99F94EB-55BD-4874-8658-0A5A4F2BCF87}" type="sibTrans" cxnId="{ECE16582-8582-471E-9109-BF18A5DCB76A}">
      <dgm:prSet/>
      <dgm:spPr/>
      <dgm:t>
        <a:bodyPr/>
        <a:lstStyle/>
        <a:p>
          <a:endParaRPr lang="en-US"/>
        </a:p>
      </dgm:t>
    </dgm:pt>
    <dgm:pt modelId="{7DCB1A05-531B-4246-9FF1-6E414ACA4206}">
      <dgm:prSet/>
      <dgm:spPr/>
      <dgm:t>
        <a:bodyPr/>
        <a:lstStyle/>
        <a:p>
          <a:r>
            <a:rPr lang="en-US" b="0" i="0"/>
            <a:t>Manageable growth </a:t>
          </a:r>
          <a:endParaRPr lang="en-US"/>
        </a:p>
      </dgm:t>
    </dgm:pt>
    <dgm:pt modelId="{619F3438-89BF-4332-945B-3A4295642A27}" type="parTrans" cxnId="{096A830A-9D48-4B25-BBF8-253CAA945176}">
      <dgm:prSet/>
      <dgm:spPr/>
      <dgm:t>
        <a:bodyPr/>
        <a:lstStyle/>
        <a:p>
          <a:endParaRPr lang="en-US"/>
        </a:p>
      </dgm:t>
    </dgm:pt>
    <dgm:pt modelId="{8D80DF1E-6189-442B-BEF1-55A11F881ADC}" type="sibTrans" cxnId="{096A830A-9D48-4B25-BBF8-253CAA945176}">
      <dgm:prSet/>
      <dgm:spPr/>
      <dgm:t>
        <a:bodyPr/>
        <a:lstStyle/>
        <a:p>
          <a:endParaRPr lang="en-US"/>
        </a:p>
      </dgm:t>
    </dgm:pt>
    <dgm:pt modelId="{2329F736-E5B2-44D1-8EE0-A658C4ABE47F}">
      <dgm:prSet/>
      <dgm:spPr/>
      <dgm:t>
        <a:bodyPr/>
        <a:lstStyle/>
        <a:p>
          <a:r>
            <a:rPr lang="en-US" b="0" i="0"/>
            <a:t>Fault Tolerance</a:t>
          </a:r>
          <a:endParaRPr lang="en-US"/>
        </a:p>
      </dgm:t>
    </dgm:pt>
    <dgm:pt modelId="{747A0D7B-AC54-4659-AE8C-F16C6A6C682B}" type="parTrans" cxnId="{ED106A72-D804-46D0-84E1-91450AF048B2}">
      <dgm:prSet/>
      <dgm:spPr/>
      <dgm:t>
        <a:bodyPr/>
        <a:lstStyle/>
        <a:p>
          <a:endParaRPr lang="en-US"/>
        </a:p>
      </dgm:t>
    </dgm:pt>
    <dgm:pt modelId="{D2332BF9-0C4A-47B6-83B7-59D3E6AF2846}" type="sibTrans" cxnId="{ED106A72-D804-46D0-84E1-91450AF048B2}">
      <dgm:prSet/>
      <dgm:spPr/>
      <dgm:t>
        <a:bodyPr/>
        <a:lstStyle/>
        <a:p>
          <a:endParaRPr lang="en-US"/>
        </a:p>
      </dgm:t>
    </dgm:pt>
    <dgm:pt modelId="{92B41954-658F-7B48-96FB-A57A499128C6}" type="pres">
      <dgm:prSet presAssocID="{3F24C632-9110-4E4D-8687-6B0FE07F3DEE}" presName="linear" presStyleCnt="0">
        <dgm:presLayoutVars>
          <dgm:dir/>
          <dgm:animLvl val="lvl"/>
          <dgm:resizeHandles val="exact"/>
        </dgm:presLayoutVars>
      </dgm:prSet>
      <dgm:spPr/>
      <dgm:t>
        <a:bodyPr/>
        <a:lstStyle/>
        <a:p>
          <a:endParaRPr lang="en-US"/>
        </a:p>
      </dgm:t>
    </dgm:pt>
    <dgm:pt modelId="{9A5E22EE-294F-A14B-8CD0-BC928BB50D0B}" type="pres">
      <dgm:prSet presAssocID="{6BFB0536-745D-47C1-BF3F-C6FB98929F43}" presName="parentLin" presStyleCnt="0"/>
      <dgm:spPr/>
    </dgm:pt>
    <dgm:pt modelId="{30C22E7B-55C4-4B4D-BC49-6E8AAB36512E}" type="pres">
      <dgm:prSet presAssocID="{6BFB0536-745D-47C1-BF3F-C6FB98929F43}" presName="parentLeftMargin" presStyleLbl="node1" presStyleIdx="0" presStyleCnt="5"/>
      <dgm:spPr/>
      <dgm:t>
        <a:bodyPr/>
        <a:lstStyle/>
        <a:p>
          <a:endParaRPr lang="en-US"/>
        </a:p>
      </dgm:t>
    </dgm:pt>
    <dgm:pt modelId="{55550F73-287A-B34B-A275-A4327F60FA46}" type="pres">
      <dgm:prSet presAssocID="{6BFB0536-745D-47C1-BF3F-C6FB98929F43}" presName="parentText" presStyleLbl="node1" presStyleIdx="0" presStyleCnt="5">
        <dgm:presLayoutVars>
          <dgm:chMax val="0"/>
          <dgm:bulletEnabled val="1"/>
        </dgm:presLayoutVars>
      </dgm:prSet>
      <dgm:spPr/>
      <dgm:t>
        <a:bodyPr/>
        <a:lstStyle/>
        <a:p>
          <a:endParaRPr lang="en-US"/>
        </a:p>
      </dgm:t>
    </dgm:pt>
    <dgm:pt modelId="{D91F1F3F-BCCD-B044-953D-6A3DC6164D75}" type="pres">
      <dgm:prSet presAssocID="{6BFB0536-745D-47C1-BF3F-C6FB98929F43}" presName="negativeSpace" presStyleCnt="0"/>
      <dgm:spPr/>
    </dgm:pt>
    <dgm:pt modelId="{6EAFAC7C-07E0-3F4C-8F5A-FDE6C2917D83}" type="pres">
      <dgm:prSet presAssocID="{6BFB0536-745D-47C1-BF3F-C6FB98929F43}" presName="childText" presStyleLbl="conFgAcc1" presStyleIdx="0" presStyleCnt="5">
        <dgm:presLayoutVars>
          <dgm:bulletEnabled val="1"/>
        </dgm:presLayoutVars>
      </dgm:prSet>
      <dgm:spPr/>
    </dgm:pt>
    <dgm:pt modelId="{04BFC112-A1E4-AB43-9FCE-01E11198AE5C}" type="pres">
      <dgm:prSet presAssocID="{827341FB-F1CC-46E1-B7DF-37E36F05AAAC}" presName="spaceBetweenRectangles" presStyleCnt="0"/>
      <dgm:spPr/>
    </dgm:pt>
    <dgm:pt modelId="{7941F4C5-B39C-604F-AA97-842668191BFD}" type="pres">
      <dgm:prSet presAssocID="{9CE2B9CE-F4B1-4C60-B619-684DD912E298}" presName="parentLin" presStyleCnt="0"/>
      <dgm:spPr/>
    </dgm:pt>
    <dgm:pt modelId="{9DED4184-F8FE-5A44-91FD-B5DCD5DD4EEE}" type="pres">
      <dgm:prSet presAssocID="{9CE2B9CE-F4B1-4C60-B619-684DD912E298}" presName="parentLeftMargin" presStyleLbl="node1" presStyleIdx="0" presStyleCnt="5"/>
      <dgm:spPr/>
      <dgm:t>
        <a:bodyPr/>
        <a:lstStyle/>
        <a:p>
          <a:endParaRPr lang="en-US"/>
        </a:p>
      </dgm:t>
    </dgm:pt>
    <dgm:pt modelId="{212B40D6-8B8F-434D-92C4-87DDAD016788}" type="pres">
      <dgm:prSet presAssocID="{9CE2B9CE-F4B1-4C60-B619-684DD912E298}" presName="parentText" presStyleLbl="node1" presStyleIdx="1" presStyleCnt="5">
        <dgm:presLayoutVars>
          <dgm:chMax val="0"/>
          <dgm:bulletEnabled val="1"/>
        </dgm:presLayoutVars>
      </dgm:prSet>
      <dgm:spPr/>
      <dgm:t>
        <a:bodyPr/>
        <a:lstStyle/>
        <a:p>
          <a:endParaRPr lang="en-US"/>
        </a:p>
      </dgm:t>
    </dgm:pt>
    <dgm:pt modelId="{D9B7C20A-280F-8342-AD0B-59812AA683F8}" type="pres">
      <dgm:prSet presAssocID="{9CE2B9CE-F4B1-4C60-B619-684DD912E298}" presName="negativeSpace" presStyleCnt="0"/>
      <dgm:spPr/>
    </dgm:pt>
    <dgm:pt modelId="{77473863-87E4-1C4B-9F18-4A2A7BF8BE6C}" type="pres">
      <dgm:prSet presAssocID="{9CE2B9CE-F4B1-4C60-B619-684DD912E298}" presName="childText" presStyleLbl="conFgAcc1" presStyleIdx="1" presStyleCnt="5">
        <dgm:presLayoutVars>
          <dgm:bulletEnabled val="1"/>
        </dgm:presLayoutVars>
      </dgm:prSet>
      <dgm:spPr/>
    </dgm:pt>
    <dgm:pt modelId="{4EEF15EC-F9F6-A740-8A84-843C83FF5D6C}" type="pres">
      <dgm:prSet presAssocID="{24BF6F77-4013-4CE1-A371-341C9B0A7581}" presName="spaceBetweenRectangles" presStyleCnt="0"/>
      <dgm:spPr/>
    </dgm:pt>
    <dgm:pt modelId="{FAB90DD3-2FB4-EB48-9695-216D83F6791A}" type="pres">
      <dgm:prSet presAssocID="{75708F0A-50C3-43EE-A9FA-819F20788348}" presName="parentLin" presStyleCnt="0"/>
      <dgm:spPr/>
    </dgm:pt>
    <dgm:pt modelId="{5D355508-B5FB-964E-9457-535E4B68BB0C}" type="pres">
      <dgm:prSet presAssocID="{75708F0A-50C3-43EE-A9FA-819F20788348}" presName="parentLeftMargin" presStyleLbl="node1" presStyleIdx="1" presStyleCnt="5"/>
      <dgm:spPr/>
      <dgm:t>
        <a:bodyPr/>
        <a:lstStyle/>
        <a:p>
          <a:endParaRPr lang="en-US"/>
        </a:p>
      </dgm:t>
    </dgm:pt>
    <dgm:pt modelId="{65D9CF1C-1D99-054E-ABCC-A2583FF24306}" type="pres">
      <dgm:prSet presAssocID="{75708F0A-50C3-43EE-A9FA-819F20788348}" presName="parentText" presStyleLbl="node1" presStyleIdx="2" presStyleCnt="5">
        <dgm:presLayoutVars>
          <dgm:chMax val="0"/>
          <dgm:bulletEnabled val="1"/>
        </dgm:presLayoutVars>
      </dgm:prSet>
      <dgm:spPr/>
      <dgm:t>
        <a:bodyPr/>
        <a:lstStyle/>
        <a:p>
          <a:endParaRPr lang="en-US"/>
        </a:p>
      </dgm:t>
    </dgm:pt>
    <dgm:pt modelId="{8E393D8E-3B40-AF44-8C21-328C2245EFE7}" type="pres">
      <dgm:prSet presAssocID="{75708F0A-50C3-43EE-A9FA-819F20788348}" presName="negativeSpace" presStyleCnt="0"/>
      <dgm:spPr/>
    </dgm:pt>
    <dgm:pt modelId="{E4734705-5DC6-D949-962B-08DDDCB4735A}" type="pres">
      <dgm:prSet presAssocID="{75708F0A-50C3-43EE-A9FA-819F20788348}" presName="childText" presStyleLbl="conFgAcc1" presStyleIdx="2" presStyleCnt="5">
        <dgm:presLayoutVars>
          <dgm:bulletEnabled val="1"/>
        </dgm:presLayoutVars>
      </dgm:prSet>
      <dgm:spPr/>
    </dgm:pt>
    <dgm:pt modelId="{58CC592C-FA1D-C144-8657-356E4D2E3928}" type="pres">
      <dgm:prSet presAssocID="{E99F94EB-55BD-4874-8658-0A5A4F2BCF87}" presName="spaceBetweenRectangles" presStyleCnt="0"/>
      <dgm:spPr/>
    </dgm:pt>
    <dgm:pt modelId="{26F0311A-B350-5748-B8CF-7115DED90099}" type="pres">
      <dgm:prSet presAssocID="{7DCB1A05-531B-4246-9FF1-6E414ACA4206}" presName="parentLin" presStyleCnt="0"/>
      <dgm:spPr/>
    </dgm:pt>
    <dgm:pt modelId="{0C8ACD2D-0F12-F94A-A5AF-C5A03C854A55}" type="pres">
      <dgm:prSet presAssocID="{7DCB1A05-531B-4246-9FF1-6E414ACA4206}" presName="parentLeftMargin" presStyleLbl="node1" presStyleIdx="2" presStyleCnt="5"/>
      <dgm:spPr/>
      <dgm:t>
        <a:bodyPr/>
        <a:lstStyle/>
        <a:p>
          <a:endParaRPr lang="en-US"/>
        </a:p>
      </dgm:t>
    </dgm:pt>
    <dgm:pt modelId="{9AD470A9-C779-0C47-8D31-2B0BD1A88583}" type="pres">
      <dgm:prSet presAssocID="{7DCB1A05-531B-4246-9FF1-6E414ACA4206}" presName="parentText" presStyleLbl="node1" presStyleIdx="3" presStyleCnt="5">
        <dgm:presLayoutVars>
          <dgm:chMax val="0"/>
          <dgm:bulletEnabled val="1"/>
        </dgm:presLayoutVars>
      </dgm:prSet>
      <dgm:spPr/>
      <dgm:t>
        <a:bodyPr/>
        <a:lstStyle/>
        <a:p>
          <a:endParaRPr lang="en-US"/>
        </a:p>
      </dgm:t>
    </dgm:pt>
    <dgm:pt modelId="{3F611BD1-2149-FA4A-A364-B2072C23EC7F}" type="pres">
      <dgm:prSet presAssocID="{7DCB1A05-531B-4246-9FF1-6E414ACA4206}" presName="negativeSpace" presStyleCnt="0"/>
      <dgm:spPr/>
    </dgm:pt>
    <dgm:pt modelId="{DBECC5ED-4A22-F14D-9C7B-0303D289780C}" type="pres">
      <dgm:prSet presAssocID="{7DCB1A05-531B-4246-9FF1-6E414ACA4206}" presName="childText" presStyleLbl="conFgAcc1" presStyleIdx="3" presStyleCnt="5">
        <dgm:presLayoutVars>
          <dgm:bulletEnabled val="1"/>
        </dgm:presLayoutVars>
      </dgm:prSet>
      <dgm:spPr/>
    </dgm:pt>
    <dgm:pt modelId="{BF670F15-B8CB-B34A-8A7D-B9A0A51C432E}" type="pres">
      <dgm:prSet presAssocID="{8D80DF1E-6189-442B-BEF1-55A11F881ADC}" presName="spaceBetweenRectangles" presStyleCnt="0"/>
      <dgm:spPr/>
    </dgm:pt>
    <dgm:pt modelId="{30DEF024-2158-0F49-BCE5-6F04E80B05C8}" type="pres">
      <dgm:prSet presAssocID="{2329F736-E5B2-44D1-8EE0-A658C4ABE47F}" presName="parentLin" presStyleCnt="0"/>
      <dgm:spPr/>
    </dgm:pt>
    <dgm:pt modelId="{24E1274C-E27C-384E-A908-0540689D9AEB}" type="pres">
      <dgm:prSet presAssocID="{2329F736-E5B2-44D1-8EE0-A658C4ABE47F}" presName="parentLeftMargin" presStyleLbl="node1" presStyleIdx="3" presStyleCnt="5"/>
      <dgm:spPr/>
      <dgm:t>
        <a:bodyPr/>
        <a:lstStyle/>
        <a:p>
          <a:endParaRPr lang="en-US"/>
        </a:p>
      </dgm:t>
    </dgm:pt>
    <dgm:pt modelId="{EFF2873C-A0C9-D448-8FAD-7C2A82049567}" type="pres">
      <dgm:prSet presAssocID="{2329F736-E5B2-44D1-8EE0-A658C4ABE47F}" presName="parentText" presStyleLbl="node1" presStyleIdx="4" presStyleCnt="5">
        <dgm:presLayoutVars>
          <dgm:chMax val="0"/>
          <dgm:bulletEnabled val="1"/>
        </dgm:presLayoutVars>
      </dgm:prSet>
      <dgm:spPr/>
      <dgm:t>
        <a:bodyPr/>
        <a:lstStyle/>
        <a:p>
          <a:endParaRPr lang="en-US"/>
        </a:p>
      </dgm:t>
    </dgm:pt>
    <dgm:pt modelId="{4CB5E270-2D73-9E4F-A77C-B84F6D83D0FD}" type="pres">
      <dgm:prSet presAssocID="{2329F736-E5B2-44D1-8EE0-A658C4ABE47F}" presName="negativeSpace" presStyleCnt="0"/>
      <dgm:spPr/>
    </dgm:pt>
    <dgm:pt modelId="{87981A56-D963-B34A-998C-16DCF41DE869}" type="pres">
      <dgm:prSet presAssocID="{2329F736-E5B2-44D1-8EE0-A658C4ABE47F}" presName="childText" presStyleLbl="conFgAcc1" presStyleIdx="4" presStyleCnt="5">
        <dgm:presLayoutVars>
          <dgm:bulletEnabled val="1"/>
        </dgm:presLayoutVars>
      </dgm:prSet>
      <dgm:spPr/>
    </dgm:pt>
  </dgm:ptLst>
  <dgm:cxnLst>
    <dgm:cxn modelId="{06FE1EE6-F7EB-5D45-B009-A9B03E86F03B}" type="presOf" srcId="{75708F0A-50C3-43EE-A9FA-819F20788348}" destId="{65D9CF1C-1D99-054E-ABCC-A2583FF24306}" srcOrd="1" destOrd="0" presId="urn:microsoft.com/office/officeart/2005/8/layout/list1"/>
    <dgm:cxn modelId="{ED106A72-D804-46D0-84E1-91450AF048B2}" srcId="{3F24C632-9110-4E4D-8687-6B0FE07F3DEE}" destId="{2329F736-E5B2-44D1-8EE0-A658C4ABE47F}" srcOrd="4" destOrd="0" parTransId="{747A0D7B-AC54-4659-AE8C-F16C6A6C682B}" sibTransId="{D2332BF9-0C4A-47B6-83B7-59D3E6AF2846}"/>
    <dgm:cxn modelId="{5509C23F-283E-0D4A-BC06-4742229CCDD9}" type="presOf" srcId="{6BFB0536-745D-47C1-BF3F-C6FB98929F43}" destId="{30C22E7B-55C4-4B4D-BC49-6E8AAB36512E}" srcOrd="0" destOrd="0" presId="urn:microsoft.com/office/officeart/2005/8/layout/list1"/>
    <dgm:cxn modelId="{ECE16582-8582-471E-9109-BF18A5DCB76A}" srcId="{3F24C632-9110-4E4D-8687-6B0FE07F3DEE}" destId="{75708F0A-50C3-43EE-A9FA-819F20788348}" srcOrd="2" destOrd="0" parTransId="{DE350823-FDE2-4D54-858C-1CBE70ABEB29}" sibTransId="{E99F94EB-55BD-4874-8658-0A5A4F2BCF87}"/>
    <dgm:cxn modelId="{096A830A-9D48-4B25-BBF8-253CAA945176}" srcId="{3F24C632-9110-4E4D-8687-6B0FE07F3DEE}" destId="{7DCB1A05-531B-4246-9FF1-6E414ACA4206}" srcOrd="3" destOrd="0" parTransId="{619F3438-89BF-4332-945B-3A4295642A27}" sibTransId="{8D80DF1E-6189-442B-BEF1-55A11F881ADC}"/>
    <dgm:cxn modelId="{7F87B4CD-F7DC-B14E-8E06-9200F6588D14}" type="presOf" srcId="{9CE2B9CE-F4B1-4C60-B619-684DD912E298}" destId="{212B40D6-8B8F-434D-92C4-87DDAD016788}" srcOrd="1" destOrd="0" presId="urn:microsoft.com/office/officeart/2005/8/layout/list1"/>
    <dgm:cxn modelId="{D4B71697-DC8B-AB4E-84EC-6AC470058B6B}" type="presOf" srcId="{2329F736-E5B2-44D1-8EE0-A658C4ABE47F}" destId="{24E1274C-E27C-384E-A908-0540689D9AEB}" srcOrd="0" destOrd="0" presId="urn:microsoft.com/office/officeart/2005/8/layout/list1"/>
    <dgm:cxn modelId="{5A825E20-5620-C646-9289-0AD3C3B7D950}" type="presOf" srcId="{3F24C632-9110-4E4D-8687-6B0FE07F3DEE}" destId="{92B41954-658F-7B48-96FB-A57A499128C6}" srcOrd="0" destOrd="0" presId="urn:microsoft.com/office/officeart/2005/8/layout/list1"/>
    <dgm:cxn modelId="{401CB3FC-0F7B-2745-BB34-EADED0D1679D}" type="presOf" srcId="{2329F736-E5B2-44D1-8EE0-A658C4ABE47F}" destId="{EFF2873C-A0C9-D448-8FAD-7C2A82049567}" srcOrd="1" destOrd="0" presId="urn:microsoft.com/office/officeart/2005/8/layout/list1"/>
    <dgm:cxn modelId="{B57C9552-0A25-D744-9EDC-2E9C9D79E2A6}" type="presOf" srcId="{7DCB1A05-531B-4246-9FF1-6E414ACA4206}" destId="{0C8ACD2D-0F12-F94A-A5AF-C5A03C854A55}" srcOrd="0" destOrd="0" presId="urn:microsoft.com/office/officeart/2005/8/layout/list1"/>
    <dgm:cxn modelId="{EEF400CE-70BC-0445-939A-3C3FC8660D2D}" type="presOf" srcId="{9CE2B9CE-F4B1-4C60-B619-684DD912E298}" destId="{9DED4184-F8FE-5A44-91FD-B5DCD5DD4EEE}" srcOrd="0" destOrd="0" presId="urn:microsoft.com/office/officeart/2005/8/layout/list1"/>
    <dgm:cxn modelId="{A3578178-FD57-4849-B8A8-9320D1051F13}" type="presOf" srcId="{75708F0A-50C3-43EE-A9FA-819F20788348}" destId="{5D355508-B5FB-964E-9457-535E4B68BB0C}" srcOrd="0" destOrd="0" presId="urn:microsoft.com/office/officeart/2005/8/layout/list1"/>
    <dgm:cxn modelId="{05491C6F-B9DF-1B4F-BFBB-3F8D93DAF311}" type="presOf" srcId="{7DCB1A05-531B-4246-9FF1-6E414ACA4206}" destId="{9AD470A9-C779-0C47-8D31-2B0BD1A88583}" srcOrd="1" destOrd="0" presId="urn:microsoft.com/office/officeart/2005/8/layout/list1"/>
    <dgm:cxn modelId="{FD860E3E-1552-4DDC-BAC8-5C476CCB9940}" srcId="{3F24C632-9110-4E4D-8687-6B0FE07F3DEE}" destId="{6BFB0536-745D-47C1-BF3F-C6FB98929F43}" srcOrd="0" destOrd="0" parTransId="{48A26C50-D08D-4739-9F48-614D5F9E4248}" sibTransId="{827341FB-F1CC-46E1-B7DF-37E36F05AAAC}"/>
    <dgm:cxn modelId="{00E406B2-D1BC-1F42-A9C1-4A86EF998B83}" type="presOf" srcId="{6BFB0536-745D-47C1-BF3F-C6FB98929F43}" destId="{55550F73-287A-B34B-A275-A4327F60FA46}" srcOrd="1" destOrd="0" presId="urn:microsoft.com/office/officeart/2005/8/layout/list1"/>
    <dgm:cxn modelId="{FE38502B-FD4C-4118-9A3D-3E53D94E6802}" srcId="{3F24C632-9110-4E4D-8687-6B0FE07F3DEE}" destId="{9CE2B9CE-F4B1-4C60-B619-684DD912E298}" srcOrd="1" destOrd="0" parTransId="{2AB96A6D-FF28-41FF-ADDF-DB0877F81D64}" sibTransId="{24BF6F77-4013-4CE1-A371-341C9B0A7581}"/>
    <dgm:cxn modelId="{997D4FB9-4EDB-CE4C-A4AA-8EB8AE5C796C}" type="presParOf" srcId="{92B41954-658F-7B48-96FB-A57A499128C6}" destId="{9A5E22EE-294F-A14B-8CD0-BC928BB50D0B}" srcOrd="0" destOrd="0" presId="urn:microsoft.com/office/officeart/2005/8/layout/list1"/>
    <dgm:cxn modelId="{B215E686-054B-284A-8B13-BC94B3222266}" type="presParOf" srcId="{9A5E22EE-294F-A14B-8CD0-BC928BB50D0B}" destId="{30C22E7B-55C4-4B4D-BC49-6E8AAB36512E}" srcOrd="0" destOrd="0" presId="urn:microsoft.com/office/officeart/2005/8/layout/list1"/>
    <dgm:cxn modelId="{A6CDCBBC-A7D8-114C-B5A0-57E38C05DC4C}" type="presParOf" srcId="{9A5E22EE-294F-A14B-8CD0-BC928BB50D0B}" destId="{55550F73-287A-B34B-A275-A4327F60FA46}" srcOrd="1" destOrd="0" presId="urn:microsoft.com/office/officeart/2005/8/layout/list1"/>
    <dgm:cxn modelId="{4F0373DD-4632-114F-8272-AEFBEE7DC7D4}" type="presParOf" srcId="{92B41954-658F-7B48-96FB-A57A499128C6}" destId="{D91F1F3F-BCCD-B044-953D-6A3DC6164D75}" srcOrd="1" destOrd="0" presId="urn:microsoft.com/office/officeart/2005/8/layout/list1"/>
    <dgm:cxn modelId="{4C686192-25DE-3749-A454-AFF94306800C}" type="presParOf" srcId="{92B41954-658F-7B48-96FB-A57A499128C6}" destId="{6EAFAC7C-07E0-3F4C-8F5A-FDE6C2917D83}" srcOrd="2" destOrd="0" presId="urn:microsoft.com/office/officeart/2005/8/layout/list1"/>
    <dgm:cxn modelId="{F091E20B-B0E0-F046-A8DA-98D6027BEB87}" type="presParOf" srcId="{92B41954-658F-7B48-96FB-A57A499128C6}" destId="{04BFC112-A1E4-AB43-9FCE-01E11198AE5C}" srcOrd="3" destOrd="0" presId="urn:microsoft.com/office/officeart/2005/8/layout/list1"/>
    <dgm:cxn modelId="{CB13ED11-8582-1444-A60C-EEA63C18752F}" type="presParOf" srcId="{92B41954-658F-7B48-96FB-A57A499128C6}" destId="{7941F4C5-B39C-604F-AA97-842668191BFD}" srcOrd="4" destOrd="0" presId="urn:microsoft.com/office/officeart/2005/8/layout/list1"/>
    <dgm:cxn modelId="{0FF96BCA-BA5A-114B-8063-55D632D0E71A}" type="presParOf" srcId="{7941F4C5-B39C-604F-AA97-842668191BFD}" destId="{9DED4184-F8FE-5A44-91FD-B5DCD5DD4EEE}" srcOrd="0" destOrd="0" presId="urn:microsoft.com/office/officeart/2005/8/layout/list1"/>
    <dgm:cxn modelId="{ADDBEF4D-93D7-864F-BC3D-EED1A5EE1CAD}" type="presParOf" srcId="{7941F4C5-B39C-604F-AA97-842668191BFD}" destId="{212B40D6-8B8F-434D-92C4-87DDAD016788}" srcOrd="1" destOrd="0" presId="urn:microsoft.com/office/officeart/2005/8/layout/list1"/>
    <dgm:cxn modelId="{A0BC21F3-1B98-8E4D-AE04-863675C29707}" type="presParOf" srcId="{92B41954-658F-7B48-96FB-A57A499128C6}" destId="{D9B7C20A-280F-8342-AD0B-59812AA683F8}" srcOrd="5" destOrd="0" presId="urn:microsoft.com/office/officeart/2005/8/layout/list1"/>
    <dgm:cxn modelId="{85BCD024-ACBF-5446-BD0E-5F11DB20833F}" type="presParOf" srcId="{92B41954-658F-7B48-96FB-A57A499128C6}" destId="{77473863-87E4-1C4B-9F18-4A2A7BF8BE6C}" srcOrd="6" destOrd="0" presId="urn:microsoft.com/office/officeart/2005/8/layout/list1"/>
    <dgm:cxn modelId="{08DC1044-E691-6144-A29B-E1FD9CA292DB}" type="presParOf" srcId="{92B41954-658F-7B48-96FB-A57A499128C6}" destId="{4EEF15EC-F9F6-A740-8A84-843C83FF5D6C}" srcOrd="7" destOrd="0" presId="urn:microsoft.com/office/officeart/2005/8/layout/list1"/>
    <dgm:cxn modelId="{A317B4A3-F063-9445-863A-70A11BDFB42F}" type="presParOf" srcId="{92B41954-658F-7B48-96FB-A57A499128C6}" destId="{FAB90DD3-2FB4-EB48-9695-216D83F6791A}" srcOrd="8" destOrd="0" presId="urn:microsoft.com/office/officeart/2005/8/layout/list1"/>
    <dgm:cxn modelId="{94A03D19-C920-C54D-8785-9600A1F3BD4D}" type="presParOf" srcId="{FAB90DD3-2FB4-EB48-9695-216D83F6791A}" destId="{5D355508-B5FB-964E-9457-535E4B68BB0C}" srcOrd="0" destOrd="0" presId="urn:microsoft.com/office/officeart/2005/8/layout/list1"/>
    <dgm:cxn modelId="{0E3A8F18-CF82-B34A-AC8C-F16DF4F64A35}" type="presParOf" srcId="{FAB90DD3-2FB4-EB48-9695-216D83F6791A}" destId="{65D9CF1C-1D99-054E-ABCC-A2583FF24306}" srcOrd="1" destOrd="0" presId="urn:microsoft.com/office/officeart/2005/8/layout/list1"/>
    <dgm:cxn modelId="{5222AC7B-19B3-4142-A72C-AA3B487443D0}" type="presParOf" srcId="{92B41954-658F-7B48-96FB-A57A499128C6}" destId="{8E393D8E-3B40-AF44-8C21-328C2245EFE7}" srcOrd="9" destOrd="0" presId="urn:microsoft.com/office/officeart/2005/8/layout/list1"/>
    <dgm:cxn modelId="{D3031C7D-C7D6-F840-A719-A3E517B0722C}" type="presParOf" srcId="{92B41954-658F-7B48-96FB-A57A499128C6}" destId="{E4734705-5DC6-D949-962B-08DDDCB4735A}" srcOrd="10" destOrd="0" presId="urn:microsoft.com/office/officeart/2005/8/layout/list1"/>
    <dgm:cxn modelId="{4A1ABA27-CC5C-0B4C-900D-904FFF53ECD6}" type="presParOf" srcId="{92B41954-658F-7B48-96FB-A57A499128C6}" destId="{58CC592C-FA1D-C144-8657-356E4D2E3928}" srcOrd="11" destOrd="0" presId="urn:microsoft.com/office/officeart/2005/8/layout/list1"/>
    <dgm:cxn modelId="{0CB1D2E0-27BD-3141-82C8-DCFEB23C09B5}" type="presParOf" srcId="{92B41954-658F-7B48-96FB-A57A499128C6}" destId="{26F0311A-B350-5748-B8CF-7115DED90099}" srcOrd="12" destOrd="0" presId="urn:microsoft.com/office/officeart/2005/8/layout/list1"/>
    <dgm:cxn modelId="{9B5C6A0D-5A19-5E4F-8B26-3741BB3D22E6}" type="presParOf" srcId="{26F0311A-B350-5748-B8CF-7115DED90099}" destId="{0C8ACD2D-0F12-F94A-A5AF-C5A03C854A55}" srcOrd="0" destOrd="0" presId="urn:microsoft.com/office/officeart/2005/8/layout/list1"/>
    <dgm:cxn modelId="{DF82D933-EC40-F64D-A4EE-4DD1F6633EDD}" type="presParOf" srcId="{26F0311A-B350-5748-B8CF-7115DED90099}" destId="{9AD470A9-C779-0C47-8D31-2B0BD1A88583}" srcOrd="1" destOrd="0" presId="urn:microsoft.com/office/officeart/2005/8/layout/list1"/>
    <dgm:cxn modelId="{D309B78F-44E5-5144-B416-1F711DFE8FBE}" type="presParOf" srcId="{92B41954-658F-7B48-96FB-A57A499128C6}" destId="{3F611BD1-2149-FA4A-A364-B2072C23EC7F}" srcOrd="13" destOrd="0" presId="urn:microsoft.com/office/officeart/2005/8/layout/list1"/>
    <dgm:cxn modelId="{C4D8336D-116E-0D40-A972-DA37FADD2AFA}" type="presParOf" srcId="{92B41954-658F-7B48-96FB-A57A499128C6}" destId="{DBECC5ED-4A22-F14D-9C7B-0303D289780C}" srcOrd="14" destOrd="0" presId="urn:microsoft.com/office/officeart/2005/8/layout/list1"/>
    <dgm:cxn modelId="{6B7B1015-7EC9-7446-938C-4A335110F995}" type="presParOf" srcId="{92B41954-658F-7B48-96FB-A57A499128C6}" destId="{BF670F15-B8CB-B34A-8A7D-B9A0A51C432E}" srcOrd="15" destOrd="0" presId="urn:microsoft.com/office/officeart/2005/8/layout/list1"/>
    <dgm:cxn modelId="{219456F6-772B-2945-AB5B-6DE1074C6E3C}" type="presParOf" srcId="{92B41954-658F-7B48-96FB-A57A499128C6}" destId="{30DEF024-2158-0F49-BCE5-6F04E80B05C8}" srcOrd="16" destOrd="0" presId="urn:microsoft.com/office/officeart/2005/8/layout/list1"/>
    <dgm:cxn modelId="{1DE8B49E-113B-2546-8B68-1B910575838B}" type="presParOf" srcId="{30DEF024-2158-0F49-BCE5-6F04E80B05C8}" destId="{24E1274C-E27C-384E-A908-0540689D9AEB}" srcOrd="0" destOrd="0" presId="urn:microsoft.com/office/officeart/2005/8/layout/list1"/>
    <dgm:cxn modelId="{F5FF8A01-12AB-CA4E-864F-CC8FB76FB7D0}" type="presParOf" srcId="{30DEF024-2158-0F49-BCE5-6F04E80B05C8}" destId="{EFF2873C-A0C9-D448-8FAD-7C2A82049567}" srcOrd="1" destOrd="0" presId="urn:microsoft.com/office/officeart/2005/8/layout/list1"/>
    <dgm:cxn modelId="{DC5F9D0A-8EBC-5C47-AC47-69B3ADE53DD7}" type="presParOf" srcId="{92B41954-658F-7B48-96FB-A57A499128C6}" destId="{4CB5E270-2D73-9E4F-A77C-B84F6D83D0FD}" srcOrd="17" destOrd="0" presId="urn:microsoft.com/office/officeart/2005/8/layout/list1"/>
    <dgm:cxn modelId="{5BEE7C7C-015E-FB42-BA7C-60CC0E648EBA}" type="presParOf" srcId="{92B41954-658F-7B48-96FB-A57A499128C6}" destId="{87981A56-D963-B34A-998C-16DCF41DE869}"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76A61B-EC31-4CAD-8DEB-09F268310AFC}" type="doc">
      <dgm:prSet loTypeId="urn:microsoft.com/office/officeart/2016/7/layout/LinearBlockProcessNumbered" loCatId="process" qsTypeId="urn:microsoft.com/office/officeart/2005/8/quickstyle/simple4" qsCatId="simple" csTypeId="urn:microsoft.com/office/officeart/2005/8/colors/accent1_5" csCatId="accent1" phldr="1"/>
      <dgm:spPr/>
      <dgm:t>
        <a:bodyPr/>
        <a:lstStyle/>
        <a:p>
          <a:endParaRPr lang="en-US"/>
        </a:p>
      </dgm:t>
    </dgm:pt>
    <dgm:pt modelId="{EE15BA1B-8308-4087-90BD-D8066C626784}">
      <dgm:prSet custT="1"/>
      <dgm:spPr/>
      <dgm:t>
        <a:bodyPr/>
        <a:lstStyle/>
        <a:p>
          <a:r>
            <a:rPr lang="en-US" sz="1800" dirty="0"/>
            <a:t>Scalability</a:t>
          </a:r>
        </a:p>
      </dgm:t>
    </dgm:pt>
    <dgm:pt modelId="{2AD13C04-418D-49DF-85B0-8723556FA182}" type="parTrans" cxnId="{F5832F0C-253F-44FF-85C5-3448FABE37DE}">
      <dgm:prSet/>
      <dgm:spPr/>
      <dgm:t>
        <a:bodyPr/>
        <a:lstStyle/>
        <a:p>
          <a:endParaRPr lang="en-US"/>
        </a:p>
      </dgm:t>
    </dgm:pt>
    <dgm:pt modelId="{E5A4D50B-940D-49BE-849B-C54AC10915A6}" type="sibTrans" cxnId="{F5832F0C-253F-44FF-85C5-3448FABE37DE}">
      <dgm:prSet phldrT="1" phldr="0"/>
      <dgm:spPr/>
      <dgm:t>
        <a:bodyPr/>
        <a:lstStyle/>
        <a:p>
          <a:endParaRPr lang="en-US" dirty="0"/>
        </a:p>
      </dgm:t>
    </dgm:pt>
    <dgm:pt modelId="{0E532A95-487D-4B47-B5B3-4749592BB2F5}">
      <dgm:prSet custT="1"/>
      <dgm:spPr/>
      <dgm:t>
        <a:bodyPr/>
        <a:lstStyle/>
        <a:p>
          <a:r>
            <a:rPr lang="en-US" sz="1800" dirty="0"/>
            <a:t>Parallel Efficiency</a:t>
          </a:r>
        </a:p>
      </dgm:t>
    </dgm:pt>
    <dgm:pt modelId="{0038FFBC-BC94-435E-B182-BD5222D1FF3D}" type="parTrans" cxnId="{B50730AC-1CCF-403D-B46A-008CEA961757}">
      <dgm:prSet/>
      <dgm:spPr/>
      <dgm:t>
        <a:bodyPr/>
        <a:lstStyle/>
        <a:p>
          <a:endParaRPr lang="en-US"/>
        </a:p>
      </dgm:t>
    </dgm:pt>
    <dgm:pt modelId="{CB140914-EC80-4BB3-BA1F-8B0C8DA1F28D}" type="sibTrans" cxnId="{B50730AC-1CCF-403D-B46A-008CEA961757}">
      <dgm:prSet phldrT="2" phldr="0"/>
      <dgm:spPr/>
      <dgm:t>
        <a:bodyPr/>
        <a:lstStyle/>
        <a:p>
          <a:endParaRPr lang="en-US" dirty="0"/>
        </a:p>
      </dgm:t>
    </dgm:pt>
    <dgm:pt modelId="{268EAD0E-D390-4C1E-9537-0E227EC28315}">
      <dgm:prSet custT="1"/>
      <dgm:spPr/>
      <dgm:t>
        <a:bodyPr/>
        <a:lstStyle/>
        <a:p>
          <a:r>
            <a:rPr lang="en-US" sz="1800" dirty="0"/>
            <a:t>Execution of complex queries with a maximum  of 256 joins </a:t>
          </a:r>
        </a:p>
      </dgm:t>
    </dgm:pt>
    <dgm:pt modelId="{8D5EFEBE-0C13-4CB2-AD46-F271EA5A4BAE}" type="parTrans" cxnId="{4E2E9589-8C62-4257-AE1F-8C3BB205CE88}">
      <dgm:prSet/>
      <dgm:spPr/>
      <dgm:t>
        <a:bodyPr/>
        <a:lstStyle/>
        <a:p>
          <a:endParaRPr lang="en-US"/>
        </a:p>
      </dgm:t>
    </dgm:pt>
    <dgm:pt modelId="{210E9C33-F98E-45D9-BC8C-C973C1C6BEED}" type="sibTrans" cxnId="{4E2E9589-8C62-4257-AE1F-8C3BB205CE88}">
      <dgm:prSet phldrT="3" phldr="0"/>
      <dgm:spPr/>
      <dgm:t>
        <a:bodyPr/>
        <a:lstStyle/>
        <a:p>
          <a:endParaRPr lang="en-US" dirty="0"/>
        </a:p>
      </dgm:t>
    </dgm:pt>
    <dgm:pt modelId="{ECA5709A-B0FA-274A-8C22-0500C879A05A}">
      <dgm:prSet custT="1"/>
      <dgm:spPr/>
      <dgm:t>
        <a:bodyPr/>
        <a:lstStyle/>
        <a:p>
          <a:r>
            <a:rPr lang="en-US" sz="1800" dirty="0" smtClean="0"/>
            <a:t>Support Ad-hoc queries</a:t>
          </a:r>
          <a:endParaRPr lang="en-US" sz="1800" dirty="0"/>
        </a:p>
      </dgm:t>
    </dgm:pt>
    <dgm:pt modelId="{AE23620F-AC15-2748-8D47-877ACC33B91C}" type="parTrans" cxnId="{114E67E2-A7D5-634C-94A2-598BF9342B51}">
      <dgm:prSet/>
      <dgm:spPr/>
      <dgm:t>
        <a:bodyPr/>
        <a:lstStyle/>
        <a:p>
          <a:endParaRPr lang="en-US"/>
        </a:p>
      </dgm:t>
    </dgm:pt>
    <dgm:pt modelId="{E9B8DF02-F35A-FD4F-8694-82318CF72868}" type="sibTrans" cxnId="{114E67E2-A7D5-634C-94A2-598BF9342B51}">
      <dgm:prSet/>
      <dgm:spPr/>
      <dgm:t>
        <a:bodyPr/>
        <a:lstStyle/>
        <a:p>
          <a:endParaRPr lang="en-US"/>
        </a:p>
      </dgm:t>
    </dgm:pt>
    <dgm:pt modelId="{47B370B5-FBEF-8243-A466-454F1A0B224E}">
      <dgm:prSet custT="1"/>
      <dgm:spPr/>
      <dgm:t>
        <a:bodyPr/>
        <a:lstStyle/>
        <a:p>
          <a:r>
            <a:rPr lang="en-US" sz="1800" dirty="0" smtClean="0"/>
            <a:t>Support concurrent users</a:t>
          </a:r>
          <a:endParaRPr lang="en-US" sz="1800" dirty="0"/>
        </a:p>
      </dgm:t>
    </dgm:pt>
    <dgm:pt modelId="{B38231D5-094A-E349-A54E-60D5800DF7BF}" type="parTrans" cxnId="{014ACAD2-7F91-C849-8DD9-B383AFA3ACD2}">
      <dgm:prSet/>
      <dgm:spPr/>
      <dgm:t>
        <a:bodyPr/>
        <a:lstStyle/>
        <a:p>
          <a:endParaRPr lang="en-US"/>
        </a:p>
      </dgm:t>
    </dgm:pt>
    <dgm:pt modelId="{9D28B3AD-18D8-BA43-8312-67A4F6A88BB4}" type="sibTrans" cxnId="{014ACAD2-7F91-C849-8DD9-B383AFA3ACD2}">
      <dgm:prSet/>
      <dgm:spPr/>
      <dgm:t>
        <a:bodyPr/>
        <a:lstStyle/>
        <a:p>
          <a:endParaRPr lang="en-US"/>
        </a:p>
      </dgm:t>
    </dgm:pt>
    <dgm:pt modelId="{8673A0E2-209B-C44A-AD77-77745FA13EC1}" type="pres">
      <dgm:prSet presAssocID="{1976A61B-EC31-4CAD-8DEB-09F268310AFC}" presName="Name0" presStyleCnt="0">
        <dgm:presLayoutVars>
          <dgm:animLvl val="lvl"/>
          <dgm:resizeHandles val="exact"/>
        </dgm:presLayoutVars>
      </dgm:prSet>
      <dgm:spPr/>
      <dgm:t>
        <a:bodyPr/>
        <a:lstStyle/>
        <a:p>
          <a:endParaRPr lang="en-US"/>
        </a:p>
      </dgm:t>
    </dgm:pt>
    <dgm:pt modelId="{3E3AD2D7-BE95-EA43-B8E5-893C13F8D664}" type="pres">
      <dgm:prSet presAssocID="{EE15BA1B-8308-4087-90BD-D8066C626784}" presName="compositeNode" presStyleCnt="0">
        <dgm:presLayoutVars>
          <dgm:bulletEnabled val="1"/>
        </dgm:presLayoutVars>
      </dgm:prSet>
      <dgm:spPr/>
      <dgm:t>
        <a:bodyPr/>
        <a:lstStyle/>
        <a:p>
          <a:endParaRPr lang="en-US"/>
        </a:p>
      </dgm:t>
    </dgm:pt>
    <dgm:pt modelId="{5152C268-2066-4247-BEC8-214AE5472F69}" type="pres">
      <dgm:prSet presAssocID="{EE15BA1B-8308-4087-90BD-D8066C626784}" presName="bgRect" presStyleLbl="alignNode1" presStyleIdx="0" presStyleCnt="5"/>
      <dgm:spPr/>
      <dgm:t>
        <a:bodyPr/>
        <a:lstStyle/>
        <a:p>
          <a:endParaRPr lang="en-US"/>
        </a:p>
      </dgm:t>
    </dgm:pt>
    <dgm:pt modelId="{B4A329CA-97D9-D943-B49F-792D32A7006D}" type="pres">
      <dgm:prSet presAssocID="{E5A4D50B-940D-49BE-849B-C54AC10915A6}" presName="sibTransNodeRect" presStyleLbl="alignNode1" presStyleIdx="0" presStyleCnt="5">
        <dgm:presLayoutVars>
          <dgm:chMax val="0"/>
          <dgm:bulletEnabled val="1"/>
        </dgm:presLayoutVars>
      </dgm:prSet>
      <dgm:spPr/>
      <dgm:t>
        <a:bodyPr/>
        <a:lstStyle/>
        <a:p>
          <a:endParaRPr lang="en-US"/>
        </a:p>
      </dgm:t>
    </dgm:pt>
    <dgm:pt modelId="{11BB56A6-1CCD-7744-A84E-1B403A4D75EA}" type="pres">
      <dgm:prSet presAssocID="{EE15BA1B-8308-4087-90BD-D8066C626784}" presName="nodeRect" presStyleLbl="alignNode1" presStyleIdx="0" presStyleCnt="5">
        <dgm:presLayoutVars>
          <dgm:bulletEnabled val="1"/>
        </dgm:presLayoutVars>
      </dgm:prSet>
      <dgm:spPr/>
      <dgm:t>
        <a:bodyPr/>
        <a:lstStyle/>
        <a:p>
          <a:endParaRPr lang="en-US"/>
        </a:p>
      </dgm:t>
    </dgm:pt>
    <dgm:pt modelId="{731708B8-A9A9-1148-9533-1B416798476C}" type="pres">
      <dgm:prSet presAssocID="{E5A4D50B-940D-49BE-849B-C54AC10915A6}" presName="sibTrans" presStyleCnt="0"/>
      <dgm:spPr/>
      <dgm:t>
        <a:bodyPr/>
        <a:lstStyle/>
        <a:p>
          <a:endParaRPr lang="en-US"/>
        </a:p>
      </dgm:t>
    </dgm:pt>
    <dgm:pt modelId="{DD00B100-453A-7A4C-80BF-472DBEBF5953}" type="pres">
      <dgm:prSet presAssocID="{0E532A95-487D-4B47-B5B3-4749592BB2F5}" presName="compositeNode" presStyleCnt="0">
        <dgm:presLayoutVars>
          <dgm:bulletEnabled val="1"/>
        </dgm:presLayoutVars>
      </dgm:prSet>
      <dgm:spPr/>
      <dgm:t>
        <a:bodyPr/>
        <a:lstStyle/>
        <a:p>
          <a:endParaRPr lang="en-US"/>
        </a:p>
      </dgm:t>
    </dgm:pt>
    <dgm:pt modelId="{D61D5194-5979-0D44-B4AD-C053DF6F6844}" type="pres">
      <dgm:prSet presAssocID="{0E532A95-487D-4B47-B5B3-4749592BB2F5}" presName="bgRect" presStyleLbl="alignNode1" presStyleIdx="1" presStyleCnt="5"/>
      <dgm:spPr/>
      <dgm:t>
        <a:bodyPr/>
        <a:lstStyle/>
        <a:p>
          <a:endParaRPr lang="en-US"/>
        </a:p>
      </dgm:t>
    </dgm:pt>
    <dgm:pt modelId="{50A6F3EB-9BF9-324D-BEC4-D139858A752A}" type="pres">
      <dgm:prSet presAssocID="{CB140914-EC80-4BB3-BA1F-8B0C8DA1F28D}" presName="sibTransNodeRect" presStyleLbl="alignNode1" presStyleIdx="1" presStyleCnt="5">
        <dgm:presLayoutVars>
          <dgm:chMax val="0"/>
          <dgm:bulletEnabled val="1"/>
        </dgm:presLayoutVars>
      </dgm:prSet>
      <dgm:spPr/>
      <dgm:t>
        <a:bodyPr/>
        <a:lstStyle/>
        <a:p>
          <a:endParaRPr lang="en-US"/>
        </a:p>
      </dgm:t>
    </dgm:pt>
    <dgm:pt modelId="{718EF96B-3B54-CE49-8700-B8081DB7FD4D}" type="pres">
      <dgm:prSet presAssocID="{0E532A95-487D-4B47-B5B3-4749592BB2F5}" presName="nodeRect" presStyleLbl="alignNode1" presStyleIdx="1" presStyleCnt="5">
        <dgm:presLayoutVars>
          <dgm:bulletEnabled val="1"/>
        </dgm:presLayoutVars>
      </dgm:prSet>
      <dgm:spPr/>
      <dgm:t>
        <a:bodyPr/>
        <a:lstStyle/>
        <a:p>
          <a:endParaRPr lang="en-US"/>
        </a:p>
      </dgm:t>
    </dgm:pt>
    <dgm:pt modelId="{C1D5FE32-1093-5548-8E4D-7089ECF13B52}" type="pres">
      <dgm:prSet presAssocID="{CB140914-EC80-4BB3-BA1F-8B0C8DA1F28D}" presName="sibTrans" presStyleCnt="0"/>
      <dgm:spPr/>
      <dgm:t>
        <a:bodyPr/>
        <a:lstStyle/>
        <a:p>
          <a:endParaRPr lang="en-US"/>
        </a:p>
      </dgm:t>
    </dgm:pt>
    <dgm:pt modelId="{569C5AFD-3843-F54F-8859-F78D95ED05F7}" type="pres">
      <dgm:prSet presAssocID="{268EAD0E-D390-4C1E-9537-0E227EC28315}" presName="compositeNode" presStyleCnt="0">
        <dgm:presLayoutVars>
          <dgm:bulletEnabled val="1"/>
        </dgm:presLayoutVars>
      </dgm:prSet>
      <dgm:spPr/>
      <dgm:t>
        <a:bodyPr/>
        <a:lstStyle/>
        <a:p>
          <a:endParaRPr lang="en-US"/>
        </a:p>
      </dgm:t>
    </dgm:pt>
    <dgm:pt modelId="{044DF3EC-C672-DD40-978F-FCC98FA4A504}" type="pres">
      <dgm:prSet presAssocID="{268EAD0E-D390-4C1E-9537-0E227EC28315}" presName="bgRect" presStyleLbl="alignNode1" presStyleIdx="2" presStyleCnt="5"/>
      <dgm:spPr/>
      <dgm:t>
        <a:bodyPr/>
        <a:lstStyle/>
        <a:p>
          <a:endParaRPr lang="en-US"/>
        </a:p>
      </dgm:t>
    </dgm:pt>
    <dgm:pt modelId="{8EB62E15-3B54-A24B-9B1E-005A1C1AD906}" type="pres">
      <dgm:prSet presAssocID="{210E9C33-F98E-45D9-BC8C-C973C1C6BEED}" presName="sibTransNodeRect" presStyleLbl="alignNode1" presStyleIdx="2" presStyleCnt="5">
        <dgm:presLayoutVars>
          <dgm:chMax val="0"/>
          <dgm:bulletEnabled val="1"/>
        </dgm:presLayoutVars>
      </dgm:prSet>
      <dgm:spPr/>
      <dgm:t>
        <a:bodyPr/>
        <a:lstStyle/>
        <a:p>
          <a:endParaRPr lang="en-US"/>
        </a:p>
      </dgm:t>
    </dgm:pt>
    <dgm:pt modelId="{63398746-73A8-094F-ACC8-B2CEB744D369}" type="pres">
      <dgm:prSet presAssocID="{268EAD0E-D390-4C1E-9537-0E227EC28315}" presName="nodeRect" presStyleLbl="alignNode1" presStyleIdx="2" presStyleCnt="5">
        <dgm:presLayoutVars>
          <dgm:bulletEnabled val="1"/>
        </dgm:presLayoutVars>
      </dgm:prSet>
      <dgm:spPr/>
      <dgm:t>
        <a:bodyPr/>
        <a:lstStyle/>
        <a:p>
          <a:endParaRPr lang="en-US"/>
        </a:p>
      </dgm:t>
    </dgm:pt>
    <dgm:pt modelId="{7F927663-8276-3341-BB0C-7E4BB12D2C7A}" type="pres">
      <dgm:prSet presAssocID="{210E9C33-F98E-45D9-BC8C-C973C1C6BEED}" presName="sibTrans" presStyleCnt="0"/>
      <dgm:spPr/>
      <dgm:t>
        <a:bodyPr/>
        <a:lstStyle/>
        <a:p>
          <a:endParaRPr lang="en-US"/>
        </a:p>
      </dgm:t>
    </dgm:pt>
    <dgm:pt modelId="{D380831F-8167-C843-B8C4-4E1CF2A6A716}" type="pres">
      <dgm:prSet presAssocID="{ECA5709A-B0FA-274A-8C22-0500C879A05A}" presName="compositeNode" presStyleCnt="0">
        <dgm:presLayoutVars>
          <dgm:bulletEnabled val="1"/>
        </dgm:presLayoutVars>
      </dgm:prSet>
      <dgm:spPr/>
      <dgm:t>
        <a:bodyPr/>
        <a:lstStyle/>
        <a:p>
          <a:endParaRPr lang="en-US"/>
        </a:p>
      </dgm:t>
    </dgm:pt>
    <dgm:pt modelId="{C873FE61-37BB-1542-908B-3F6B9104401B}" type="pres">
      <dgm:prSet presAssocID="{ECA5709A-B0FA-274A-8C22-0500C879A05A}" presName="bgRect" presStyleLbl="alignNode1" presStyleIdx="3" presStyleCnt="5"/>
      <dgm:spPr/>
      <dgm:t>
        <a:bodyPr/>
        <a:lstStyle/>
        <a:p>
          <a:endParaRPr lang="en-US"/>
        </a:p>
      </dgm:t>
    </dgm:pt>
    <dgm:pt modelId="{C714ECD6-D896-964E-8D69-EF04B53D4BAD}" type="pres">
      <dgm:prSet presAssocID="{E9B8DF02-F35A-FD4F-8694-82318CF72868}" presName="sibTransNodeRect" presStyleLbl="alignNode1" presStyleIdx="3" presStyleCnt="5">
        <dgm:presLayoutVars>
          <dgm:chMax val="0"/>
          <dgm:bulletEnabled val="1"/>
        </dgm:presLayoutVars>
      </dgm:prSet>
      <dgm:spPr/>
      <dgm:t>
        <a:bodyPr/>
        <a:lstStyle/>
        <a:p>
          <a:endParaRPr lang="en-US"/>
        </a:p>
      </dgm:t>
    </dgm:pt>
    <dgm:pt modelId="{6B12D9BA-A1C5-D14E-AAAA-F6686DC10517}" type="pres">
      <dgm:prSet presAssocID="{ECA5709A-B0FA-274A-8C22-0500C879A05A}" presName="nodeRect" presStyleLbl="alignNode1" presStyleIdx="3" presStyleCnt="5">
        <dgm:presLayoutVars>
          <dgm:bulletEnabled val="1"/>
        </dgm:presLayoutVars>
      </dgm:prSet>
      <dgm:spPr/>
      <dgm:t>
        <a:bodyPr/>
        <a:lstStyle/>
        <a:p>
          <a:endParaRPr lang="en-US"/>
        </a:p>
      </dgm:t>
    </dgm:pt>
    <dgm:pt modelId="{A59C4B20-DB0C-E34A-8237-3DA49F03655E}" type="pres">
      <dgm:prSet presAssocID="{E9B8DF02-F35A-FD4F-8694-82318CF72868}" presName="sibTrans" presStyleCnt="0"/>
      <dgm:spPr/>
      <dgm:t>
        <a:bodyPr/>
        <a:lstStyle/>
        <a:p>
          <a:endParaRPr lang="en-US"/>
        </a:p>
      </dgm:t>
    </dgm:pt>
    <dgm:pt modelId="{D7869AC6-57C2-F245-B4A3-D9EE0898018E}" type="pres">
      <dgm:prSet presAssocID="{47B370B5-FBEF-8243-A466-454F1A0B224E}" presName="compositeNode" presStyleCnt="0">
        <dgm:presLayoutVars>
          <dgm:bulletEnabled val="1"/>
        </dgm:presLayoutVars>
      </dgm:prSet>
      <dgm:spPr/>
      <dgm:t>
        <a:bodyPr/>
        <a:lstStyle/>
        <a:p>
          <a:endParaRPr lang="en-US"/>
        </a:p>
      </dgm:t>
    </dgm:pt>
    <dgm:pt modelId="{E37EB1F5-73A9-DE48-A227-CD68A2076E8F}" type="pres">
      <dgm:prSet presAssocID="{47B370B5-FBEF-8243-A466-454F1A0B224E}" presName="bgRect" presStyleLbl="alignNode1" presStyleIdx="4" presStyleCnt="5"/>
      <dgm:spPr/>
      <dgm:t>
        <a:bodyPr/>
        <a:lstStyle/>
        <a:p>
          <a:endParaRPr lang="en-US"/>
        </a:p>
      </dgm:t>
    </dgm:pt>
    <dgm:pt modelId="{A36A1530-1311-BB4D-881F-9CB3386BE49A}" type="pres">
      <dgm:prSet presAssocID="{9D28B3AD-18D8-BA43-8312-67A4F6A88BB4}" presName="sibTransNodeRect" presStyleLbl="alignNode1" presStyleIdx="4" presStyleCnt="5">
        <dgm:presLayoutVars>
          <dgm:chMax val="0"/>
          <dgm:bulletEnabled val="1"/>
        </dgm:presLayoutVars>
      </dgm:prSet>
      <dgm:spPr/>
      <dgm:t>
        <a:bodyPr/>
        <a:lstStyle/>
        <a:p>
          <a:endParaRPr lang="en-US"/>
        </a:p>
      </dgm:t>
    </dgm:pt>
    <dgm:pt modelId="{D6420704-BEE1-1E45-92B1-C6CAD72206FB}" type="pres">
      <dgm:prSet presAssocID="{47B370B5-FBEF-8243-A466-454F1A0B224E}" presName="nodeRect" presStyleLbl="alignNode1" presStyleIdx="4" presStyleCnt="5">
        <dgm:presLayoutVars>
          <dgm:bulletEnabled val="1"/>
        </dgm:presLayoutVars>
      </dgm:prSet>
      <dgm:spPr/>
      <dgm:t>
        <a:bodyPr/>
        <a:lstStyle/>
        <a:p>
          <a:endParaRPr lang="en-US"/>
        </a:p>
      </dgm:t>
    </dgm:pt>
  </dgm:ptLst>
  <dgm:cxnLst>
    <dgm:cxn modelId="{AD10BAF0-BE2C-2840-830B-8D4F007EB660}" type="presOf" srcId="{ECA5709A-B0FA-274A-8C22-0500C879A05A}" destId="{C873FE61-37BB-1542-908B-3F6B9104401B}" srcOrd="0" destOrd="0" presId="urn:microsoft.com/office/officeart/2016/7/layout/LinearBlockProcessNumbered"/>
    <dgm:cxn modelId="{600884AB-4549-6545-985D-CB03155AED10}" type="presOf" srcId="{1976A61B-EC31-4CAD-8DEB-09F268310AFC}" destId="{8673A0E2-209B-C44A-AD77-77745FA13EC1}" srcOrd="0" destOrd="0" presId="urn:microsoft.com/office/officeart/2016/7/layout/LinearBlockProcessNumbered"/>
    <dgm:cxn modelId="{4A1976E4-D83D-2546-A780-1C31F49D078D}" type="presOf" srcId="{EE15BA1B-8308-4087-90BD-D8066C626784}" destId="{11BB56A6-1CCD-7744-A84E-1B403A4D75EA}" srcOrd="1" destOrd="0" presId="urn:microsoft.com/office/officeart/2016/7/layout/LinearBlockProcessNumbered"/>
    <dgm:cxn modelId="{251A338C-12A9-254C-9FE8-EDCB544D2463}" type="presOf" srcId="{0E532A95-487D-4B47-B5B3-4749592BB2F5}" destId="{D61D5194-5979-0D44-B4AD-C053DF6F6844}" srcOrd="0" destOrd="0" presId="urn:microsoft.com/office/officeart/2016/7/layout/LinearBlockProcessNumbered"/>
    <dgm:cxn modelId="{014ACAD2-7F91-C849-8DD9-B383AFA3ACD2}" srcId="{1976A61B-EC31-4CAD-8DEB-09F268310AFC}" destId="{47B370B5-FBEF-8243-A466-454F1A0B224E}" srcOrd="4" destOrd="0" parTransId="{B38231D5-094A-E349-A54E-60D5800DF7BF}" sibTransId="{9D28B3AD-18D8-BA43-8312-67A4F6A88BB4}"/>
    <dgm:cxn modelId="{B9BF6040-4578-B345-8EF7-7A9C96CF178B}" type="presOf" srcId="{CB140914-EC80-4BB3-BA1F-8B0C8DA1F28D}" destId="{50A6F3EB-9BF9-324D-BEC4-D139858A752A}" srcOrd="0" destOrd="0" presId="urn:microsoft.com/office/officeart/2016/7/layout/LinearBlockProcessNumbered"/>
    <dgm:cxn modelId="{699704C1-E16C-6C46-9049-51E24E1CFAB6}" type="presOf" srcId="{ECA5709A-B0FA-274A-8C22-0500C879A05A}" destId="{6B12D9BA-A1C5-D14E-AAAA-F6686DC10517}" srcOrd="1" destOrd="0" presId="urn:microsoft.com/office/officeart/2016/7/layout/LinearBlockProcessNumbered"/>
    <dgm:cxn modelId="{DC5740DF-48A5-3B4A-A37E-088C12B7477F}" type="presOf" srcId="{EE15BA1B-8308-4087-90BD-D8066C626784}" destId="{5152C268-2066-4247-BEC8-214AE5472F69}" srcOrd="0" destOrd="0" presId="urn:microsoft.com/office/officeart/2016/7/layout/LinearBlockProcessNumbered"/>
    <dgm:cxn modelId="{F5832F0C-253F-44FF-85C5-3448FABE37DE}" srcId="{1976A61B-EC31-4CAD-8DEB-09F268310AFC}" destId="{EE15BA1B-8308-4087-90BD-D8066C626784}" srcOrd="0" destOrd="0" parTransId="{2AD13C04-418D-49DF-85B0-8723556FA182}" sibTransId="{E5A4D50B-940D-49BE-849B-C54AC10915A6}"/>
    <dgm:cxn modelId="{30FAE086-6140-D04E-8FF6-0BABEA42B36A}" type="presOf" srcId="{210E9C33-F98E-45D9-BC8C-C973C1C6BEED}" destId="{8EB62E15-3B54-A24B-9B1E-005A1C1AD906}" srcOrd="0" destOrd="0" presId="urn:microsoft.com/office/officeart/2016/7/layout/LinearBlockProcessNumbered"/>
    <dgm:cxn modelId="{50D9C99A-8364-504B-902A-8B7B9EF4190D}" type="presOf" srcId="{268EAD0E-D390-4C1E-9537-0E227EC28315}" destId="{63398746-73A8-094F-ACC8-B2CEB744D369}" srcOrd="1" destOrd="0" presId="urn:microsoft.com/office/officeart/2016/7/layout/LinearBlockProcessNumbered"/>
    <dgm:cxn modelId="{F53F682F-E38B-2C40-ADE1-4AF7BE3B49C7}" type="presOf" srcId="{0E532A95-487D-4B47-B5B3-4749592BB2F5}" destId="{718EF96B-3B54-CE49-8700-B8081DB7FD4D}" srcOrd="1" destOrd="0" presId="urn:microsoft.com/office/officeart/2016/7/layout/LinearBlockProcessNumbered"/>
    <dgm:cxn modelId="{A943FD60-F45E-2F47-9E14-B56EECF143FA}" type="presOf" srcId="{E5A4D50B-940D-49BE-849B-C54AC10915A6}" destId="{B4A329CA-97D9-D943-B49F-792D32A7006D}" srcOrd="0" destOrd="0" presId="urn:microsoft.com/office/officeart/2016/7/layout/LinearBlockProcessNumbered"/>
    <dgm:cxn modelId="{4BF29583-0B28-E643-87D9-BAB3C214A913}" type="presOf" srcId="{268EAD0E-D390-4C1E-9537-0E227EC28315}" destId="{044DF3EC-C672-DD40-978F-FCC98FA4A504}" srcOrd="0" destOrd="0" presId="urn:microsoft.com/office/officeart/2016/7/layout/LinearBlockProcessNumbered"/>
    <dgm:cxn modelId="{997171F3-F235-F948-814F-1C233D59CE10}" type="presOf" srcId="{47B370B5-FBEF-8243-A466-454F1A0B224E}" destId="{D6420704-BEE1-1E45-92B1-C6CAD72206FB}" srcOrd="1" destOrd="0" presId="urn:microsoft.com/office/officeart/2016/7/layout/LinearBlockProcessNumbered"/>
    <dgm:cxn modelId="{B50730AC-1CCF-403D-B46A-008CEA961757}" srcId="{1976A61B-EC31-4CAD-8DEB-09F268310AFC}" destId="{0E532A95-487D-4B47-B5B3-4749592BB2F5}" srcOrd="1" destOrd="0" parTransId="{0038FFBC-BC94-435E-B182-BD5222D1FF3D}" sibTransId="{CB140914-EC80-4BB3-BA1F-8B0C8DA1F28D}"/>
    <dgm:cxn modelId="{8EAB64D1-342A-384A-A7B9-60CEA360844D}" type="presOf" srcId="{47B370B5-FBEF-8243-A466-454F1A0B224E}" destId="{E37EB1F5-73A9-DE48-A227-CD68A2076E8F}" srcOrd="0" destOrd="0" presId="urn:microsoft.com/office/officeart/2016/7/layout/LinearBlockProcessNumbered"/>
    <dgm:cxn modelId="{114E67E2-A7D5-634C-94A2-598BF9342B51}" srcId="{1976A61B-EC31-4CAD-8DEB-09F268310AFC}" destId="{ECA5709A-B0FA-274A-8C22-0500C879A05A}" srcOrd="3" destOrd="0" parTransId="{AE23620F-AC15-2748-8D47-877ACC33B91C}" sibTransId="{E9B8DF02-F35A-FD4F-8694-82318CF72868}"/>
    <dgm:cxn modelId="{86506725-EA68-7E4D-9FD9-79B89EF07753}" type="presOf" srcId="{E9B8DF02-F35A-FD4F-8694-82318CF72868}" destId="{C714ECD6-D896-964E-8D69-EF04B53D4BAD}" srcOrd="0" destOrd="0" presId="urn:microsoft.com/office/officeart/2016/7/layout/LinearBlockProcessNumbered"/>
    <dgm:cxn modelId="{B17B4A0E-5F1E-D647-A7D8-FCD774833A6D}" type="presOf" srcId="{9D28B3AD-18D8-BA43-8312-67A4F6A88BB4}" destId="{A36A1530-1311-BB4D-881F-9CB3386BE49A}" srcOrd="0" destOrd="0" presId="urn:microsoft.com/office/officeart/2016/7/layout/LinearBlockProcessNumbered"/>
    <dgm:cxn modelId="{4E2E9589-8C62-4257-AE1F-8C3BB205CE88}" srcId="{1976A61B-EC31-4CAD-8DEB-09F268310AFC}" destId="{268EAD0E-D390-4C1E-9537-0E227EC28315}" srcOrd="2" destOrd="0" parTransId="{8D5EFEBE-0C13-4CB2-AD46-F271EA5A4BAE}" sibTransId="{210E9C33-F98E-45D9-BC8C-C973C1C6BEED}"/>
    <dgm:cxn modelId="{8F765915-3FCD-0544-BD17-A96771951A59}" type="presParOf" srcId="{8673A0E2-209B-C44A-AD77-77745FA13EC1}" destId="{3E3AD2D7-BE95-EA43-B8E5-893C13F8D664}" srcOrd="0" destOrd="0" presId="urn:microsoft.com/office/officeart/2016/7/layout/LinearBlockProcessNumbered"/>
    <dgm:cxn modelId="{F07D0E4D-9A72-E64E-B840-A43364ECF6CE}" type="presParOf" srcId="{3E3AD2D7-BE95-EA43-B8E5-893C13F8D664}" destId="{5152C268-2066-4247-BEC8-214AE5472F69}" srcOrd="0" destOrd="0" presId="urn:microsoft.com/office/officeart/2016/7/layout/LinearBlockProcessNumbered"/>
    <dgm:cxn modelId="{DD8AD96B-FF28-C445-A6F2-79A3BC2B4BA9}" type="presParOf" srcId="{3E3AD2D7-BE95-EA43-B8E5-893C13F8D664}" destId="{B4A329CA-97D9-D943-B49F-792D32A7006D}" srcOrd="1" destOrd="0" presId="urn:microsoft.com/office/officeart/2016/7/layout/LinearBlockProcessNumbered"/>
    <dgm:cxn modelId="{02D6D7BE-66B7-E54F-9D5A-B18641DD8F11}" type="presParOf" srcId="{3E3AD2D7-BE95-EA43-B8E5-893C13F8D664}" destId="{11BB56A6-1CCD-7744-A84E-1B403A4D75EA}" srcOrd="2" destOrd="0" presId="urn:microsoft.com/office/officeart/2016/7/layout/LinearBlockProcessNumbered"/>
    <dgm:cxn modelId="{0ACE04F1-6CDD-B246-8D50-95760CC38097}" type="presParOf" srcId="{8673A0E2-209B-C44A-AD77-77745FA13EC1}" destId="{731708B8-A9A9-1148-9533-1B416798476C}" srcOrd="1" destOrd="0" presId="urn:microsoft.com/office/officeart/2016/7/layout/LinearBlockProcessNumbered"/>
    <dgm:cxn modelId="{14E440D5-0E1F-784E-90CC-2627213CEEFB}" type="presParOf" srcId="{8673A0E2-209B-C44A-AD77-77745FA13EC1}" destId="{DD00B100-453A-7A4C-80BF-472DBEBF5953}" srcOrd="2" destOrd="0" presId="urn:microsoft.com/office/officeart/2016/7/layout/LinearBlockProcessNumbered"/>
    <dgm:cxn modelId="{0CD17363-7771-F746-BF0A-3E8ADE1C4D60}" type="presParOf" srcId="{DD00B100-453A-7A4C-80BF-472DBEBF5953}" destId="{D61D5194-5979-0D44-B4AD-C053DF6F6844}" srcOrd="0" destOrd="0" presId="urn:microsoft.com/office/officeart/2016/7/layout/LinearBlockProcessNumbered"/>
    <dgm:cxn modelId="{0CC119AF-8760-7849-81CC-0457A9BDBD27}" type="presParOf" srcId="{DD00B100-453A-7A4C-80BF-472DBEBF5953}" destId="{50A6F3EB-9BF9-324D-BEC4-D139858A752A}" srcOrd="1" destOrd="0" presId="urn:microsoft.com/office/officeart/2016/7/layout/LinearBlockProcessNumbered"/>
    <dgm:cxn modelId="{73B7D6DC-F705-7A41-9852-F89223B0668A}" type="presParOf" srcId="{DD00B100-453A-7A4C-80BF-472DBEBF5953}" destId="{718EF96B-3B54-CE49-8700-B8081DB7FD4D}" srcOrd="2" destOrd="0" presId="urn:microsoft.com/office/officeart/2016/7/layout/LinearBlockProcessNumbered"/>
    <dgm:cxn modelId="{1B2C4754-EC1B-874C-B25F-A1E8FC057BF4}" type="presParOf" srcId="{8673A0E2-209B-C44A-AD77-77745FA13EC1}" destId="{C1D5FE32-1093-5548-8E4D-7089ECF13B52}" srcOrd="3" destOrd="0" presId="urn:microsoft.com/office/officeart/2016/7/layout/LinearBlockProcessNumbered"/>
    <dgm:cxn modelId="{895958FA-0321-4841-8483-BE9D76C60F3A}" type="presParOf" srcId="{8673A0E2-209B-C44A-AD77-77745FA13EC1}" destId="{569C5AFD-3843-F54F-8859-F78D95ED05F7}" srcOrd="4" destOrd="0" presId="urn:microsoft.com/office/officeart/2016/7/layout/LinearBlockProcessNumbered"/>
    <dgm:cxn modelId="{DDC6B6D7-4398-0C40-ACA1-A263549967A8}" type="presParOf" srcId="{569C5AFD-3843-F54F-8859-F78D95ED05F7}" destId="{044DF3EC-C672-DD40-978F-FCC98FA4A504}" srcOrd="0" destOrd="0" presId="urn:microsoft.com/office/officeart/2016/7/layout/LinearBlockProcessNumbered"/>
    <dgm:cxn modelId="{98F2366C-E612-5B46-8FF6-7630FF7300CE}" type="presParOf" srcId="{569C5AFD-3843-F54F-8859-F78D95ED05F7}" destId="{8EB62E15-3B54-A24B-9B1E-005A1C1AD906}" srcOrd="1" destOrd="0" presId="urn:microsoft.com/office/officeart/2016/7/layout/LinearBlockProcessNumbered"/>
    <dgm:cxn modelId="{468A8E22-44A7-8A42-8F3F-D308AF429BB6}" type="presParOf" srcId="{569C5AFD-3843-F54F-8859-F78D95ED05F7}" destId="{63398746-73A8-094F-ACC8-B2CEB744D369}" srcOrd="2" destOrd="0" presId="urn:microsoft.com/office/officeart/2016/7/layout/LinearBlockProcessNumbered"/>
    <dgm:cxn modelId="{B0922189-B5EE-D54A-BF70-E0A51F8EB00B}" type="presParOf" srcId="{8673A0E2-209B-C44A-AD77-77745FA13EC1}" destId="{7F927663-8276-3341-BB0C-7E4BB12D2C7A}" srcOrd="5" destOrd="0" presId="urn:microsoft.com/office/officeart/2016/7/layout/LinearBlockProcessNumbered"/>
    <dgm:cxn modelId="{05C738E0-A36A-3D42-8AC8-115DB01E8BA0}" type="presParOf" srcId="{8673A0E2-209B-C44A-AD77-77745FA13EC1}" destId="{D380831F-8167-C843-B8C4-4E1CF2A6A716}" srcOrd="6" destOrd="0" presId="urn:microsoft.com/office/officeart/2016/7/layout/LinearBlockProcessNumbered"/>
    <dgm:cxn modelId="{80FEF0EC-83CE-944C-8855-CD65C7B417B9}" type="presParOf" srcId="{D380831F-8167-C843-B8C4-4E1CF2A6A716}" destId="{C873FE61-37BB-1542-908B-3F6B9104401B}" srcOrd="0" destOrd="0" presId="urn:microsoft.com/office/officeart/2016/7/layout/LinearBlockProcessNumbered"/>
    <dgm:cxn modelId="{B69278AB-DEFE-5545-851E-197D1F3C4C13}" type="presParOf" srcId="{D380831F-8167-C843-B8C4-4E1CF2A6A716}" destId="{C714ECD6-D896-964E-8D69-EF04B53D4BAD}" srcOrd="1" destOrd="0" presId="urn:microsoft.com/office/officeart/2016/7/layout/LinearBlockProcessNumbered"/>
    <dgm:cxn modelId="{BC2BF263-057A-5B4F-93FF-560881B7BF34}" type="presParOf" srcId="{D380831F-8167-C843-B8C4-4E1CF2A6A716}" destId="{6B12D9BA-A1C5-D14E-AAAA-F6686DC10517}" srcOrd="2" destOrd="0" presId="urn:microsoft.com/office/officeart/2016/7/layout/LinearBlockProcessNumbered"/>
    <dgm:cxn modelId="{29BC1F00-EAAD-A04F-9D1C-FD5EBFC95879}" type="presParOf" srcId="{8673A0E2-209B-C44A-AD77-77745FA13EC1}" destId="{A59C4B20-DB0C-E34A-8237-3DA49F03655E}" srcOrd="7" destOrd="0" presId="urn:microsoft.com/office/officeart/2016/7/layout/LinearBlockProcessNumbered"/>
    <dgm:cxn modelId="{6DA60543-5F30-9141-B409-F8FF98D33AD7}" type="presParOf" srcId="{8673A0E2-209B-C44A-AD77-77745FA13EC1}" destId="{D7869AC6-57C2-F245-B4A3-D9EE0898018E}" srcOrd="8" destOrd="0" presId="urn:microsoft.com/office/officeart/2016/7/layout/LinearBlockProcessNumbered"/>
    <dgm:cxn modelId="{2834F31E-68F4-434D-B841-888E812D0DEA}" type="presParOf" srcId="{D7869AC6-57C2-F245-B4A3-D9EE0898018E}" destId="{E37EB1F5-73A9-DE48-A227-CD68A2076E8F}" srcOrd="0" destOrd="0" presId="urn:microsoft.com/office/officeart/2016/7/layout/LinearBlockProcessNumbered"/>
    <dgm:cxn modelId="{BB36ABC3-4EBB-B145-A0FB-1A9AEB2088CE}" type="presParOf" srcId="{D7869AC6-57C2-F245-B4A3-D9EE0898018E}" destId="{A36A1530-1311-BB4D-881F-9CB3386BE49A}" srcOrd="1" destOrd="0" presId="urn:microsoft.com/office/officeart/2016/7/layout/LinearBlockProcessNumbered"/>
    <dgm:cxn modelId="{E55FF91A-32E1-C549-AAD6-56F1B037D5DF}" type="presParOf" srcId="{D7869AC6-57C2-F245-B4A3-D9EE0898018E}" destId="{D6420704-BEE1-1E45-92B1-C6CAD72206FB}"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5D5CF9-C5DF-49D8-80AD-CE87D4701B33}" type="doc">
      <dgm:prSet loTypeId="urn:microsoft.com/office/officeart/2005/8/layout/default" loCatId="list" qsTypeId="urn:microsoft.com/office/officeart/2005/8/quickstyle/simple5" qsCatId="simple" csTypeId="urn:microsoft.com/office/officeart/2005/8/colors/accent1_5" csCatId="accent1" phldr="1"/>
      <dgm:spPr/>
      <dgm:t>
        <a:bodyPr/>
        <a:lstStyle/>
        <a:p>
          <a:endParaRPr lang="en-US"/>
        </a:p>
      </dgm:t>
    </dgm:pt>
    <dgm:pt modelId="{1EAA40F1-D0EB-432B-B416-FA689FE12BFE}">
      <dgm:prSet/>
      <dgm:spPr/>
      <dgm:t>
        <a:bodyPr/>
        <a:lstStyle/>
        <a:p>
          <a:r>
            <a:rPr lang="en-US" b="0" i="0"/>
            <a:t>Linear Scalability </a:t>
          </a:r>
          <a:endParaRPr lang="en-US"/>
        </a:p>
      </dgm:t>
    </dgm:pt>
    <dgm:pt modelId="{6CABC507-66DC-4883-8E7A-5489AD1AA019}" type="parTrans" cxnId="{13503867-7B6A-4F48-9A5F-376FEE2B0260}">
      <dgm:prSet/>
      <dgm:spPr/>
      <dgm:t>
        <a:bodyPr/>
        <a:lstStyle/>
        <a:p>
          <a:endParaRPr lang="en-US"/>
        </a:p>
      </dgm:t>
    </dgm:pt>
    <dgm:pt modelId="{03ACA5E4-2B05-4B88-906B-E372DA923B0B}" type="sibTrans" cxnId="{13503867-7B6A-4F48-9A5F-376FEE2B0260}">
      <dgm:prSet/>
      <dgm:spPr/>
      <dgm:t>
        <a:bodyPr/>
        <a:lstStyle/>
        <a:p>
          <a:endParaRPr lang="en-US"/>
        </a:p>
      </dgm:t>
    </dgm:pt>
    <dgm:pt modelId="{DD26FF49-CC18-4231-BEB8-1D1B4167435A}">
      <dgm:prSet/>
      <dgm:spPr/>
      <dgm:t>
        <a:bodyPr/>
        <a:lstStyle/>
        <a:p>
          <a:r>
            <a:rPr lang="en-US" b="0" i="0" dirty="0"/>
            <a:t>Unlimited Parallelism </a:t>
          </a:r>
          <a:endParaRPr lang="en-US" dirty="0"/>
        </a:p>
      </dgm:t>
    </dgm:pt>
    <dgm:pt modelId="{C5E2E1CA-8C79-4818-8909-F19CDB53E919}" type="parTrans" cxnId="{2BC95475-D4E1-425F-86FF-64BA085D6199}">
      <dgm:prSet/>
      <dgm:spPr/>
      <dgm:t>
        <a:bodyPr/>
        <a:lstStyle/>
        <a:p>
          <a:endParaRPr lang="en-US"/>
        </a:p>
      </dgm:t>
    </dgm:pt>
    <dgm:pt modelId="{A1C26BB8-B7C0-45D4-ABAF-07DD027ECC39}" type="sibTrans" cxnId="{2BC95475-D4E1-425F-86FF-64BA085D6199}">
      <dgm:prSet/>
      <dgm:spPr/>
      <dgm:t>
        <a:bodyPr/>
        <a:lstStyle/>
        <a:p>
          <a:endParaRPr lang="en-US"/>
        </a:p>
      </dgm:t>
    </dgm:pt>
    <dgm:pt modelId="{DD315546-D82D-43CC-B60D-63355E2B1344}">
      <dgm:prSet/>
      <dgm:spPr/>
      <dgm:t>
        <a:bodyPr/>
        <a:lstStyle/>
        <a:p>
          <a:r>
            <a:rPr lang="en-US" b="0" i="0"/>
            <a:t>Mature Optimizer </a:t>
          </a:r>
          <a:endParaRPr lang="en-US"/>
        </a:p>
      </dgm:t>
    </dgm:pt>
    <dgm:pt modelId="{89A0318F-61DB-4D08-9D46-6A80DE5A81B6}" type="parTrans" cxnId="{6A96AF8A-BCBD-4F55-8166-B4ADD00CC7DD}">
      <dgm:prSet/>
      <dgm:spPr/>
      <dgm:t>
        <a:bodyPr/>
        <a:lstStyle/>
        <a:p>
          <a:endParaRPr lang="en-US"/>
        </a:p>
      </dgm:t>
    </dgm:pt>
    <dgm:pt modelId="{B82D0535-A77D-41EC-8263-34F162BC0980}" type="sibTrans" cxnId="{6A96AF8A-BCBD-4F55-8166-B4ADD00CC7DD}">
      <dgm:prSet/>
      <dgm:spPr/>
      <dgm:t>
        <a:bodyPr/>
        <a:lstStyle/>
        <a:p>
          <a:endParaRPr lang="en-US"/>
        </a:p>
      </dgm:t>
    </dgm:pt>
    <dgm:pt modelId="{0AADD872-DAA2-40B0-B45F-50AE87817232}">
      <dgm:prSe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b="0" i="0" dirty="0" smtClean="0"/>
            <a:t>Easy Setup</a:t>
          </a:r>
          <a:endParaRPr lang="en-US" dirty="0"/>
        </a:p>
      </dgm:t>
    </dgm:pt>
    <dgm:pt modelId="{EA8FF48D-56E0-4EE1-BF61-AB857CB1E812}" type="parTrans" cxnId="{90E06473-4FEE-4A0A-AC8A-16C4D783FC9B}">
      <dgm:prSet/>
      <dgm:spPr/>
      <dgm:t>
        <a:bodyPr/>
        <a:lstStyle/>
        <a:p>
          <a:endParaRPr lang="en-US"/>
        </a:p>
      </dgm:t>
    </dgm:pt>
    <dgm:pt modelId="{E1C86F13-5558-4512-9FDB-81AA6542D009}" type="sibTrans" cxnId="{90E06473-4FEE-4A0A-AC8A-16C4D783FC9B}">
      <dgm:prSet/>
      <dgm:spPr/>
      <dgm:t>
        <a:bodyPr/>
        <a:lstStyle/>
        <a:p>
          <a:endParaRPr lang="en-US"/>
        </a:p>
      </dgm:t>
    </dgm:pt>
    <dgm:pt modelId="{B8C90687-403D-4D52-B863-6BD824CF671F}">
      <dgm:prSet/>
      <dgm:spPr/>
      <dgm:t>
        <a:bodyPr/>
        <a:lstStyle/>
        <a:p>
          <a:r>
            <a:rPr lang="en-US" b="0" i="0"/>
            <a:t>Load &amp; Unload utilities</a:t>
          </a:r>
          <a:endParaRPr lang="en-US"/>
        </a:p>
      </dgm:t>
    </dgm:pt>
    <dgm:pt modelId="{9545E1B0-6550-4E53-B18B-F77D0D4F88FB}" type="parTrans" cxnId="{F3003E1F-607F-4073-9585-86A116406C8A}">
      <dgm:prSet/>
      <dgm:spPr/>
      <dgm:t>
        <a:bodyPr/>
        <a:lstStyle/>
        <a:p>
          <a:endParaRPr lang="en-US"/>
        </a:p>
      </dgm:t>
    </dgm:pt>
    <dgm:pt modelId="{69684A97-7613-45F2-AA53-3EE4DD083445}" type="sibTrans" cxnId="{F3003E1F-607F-4073-9585-86A116406C8A}">
      <dgm:prSet/>
      <dgm:spPr/>
      <dgm:t>
        <a:bodyPr/>
        <a:lstStyle/>
        <a:p>
          <a:endParaRPr lang="en-US"/>
        </a:p>
      </dgm:t>
    </dgm:pt>
    <dgm:pt modelId="{7D1857AD-2FC8-464E-B26B-906FFBF04F34}" type="pres">
      <dgm:prSet presAssocID="{DC5D5CF9-C5DF-49D8-80AD-CE87D4701B33}" presName="diagram" presStyleCnt="0">
        <dgm:presLayoutVars>
          <dgm:dir/>
          <dgm:resizeHandles val="exact"/>
        </dgm:presLayoutVars>
      </dgm:prSet>
      <dgm:spPr/>
      <dgm:t>
        <a:bodyPr/>
        <a:lstStyle/>
        <a:p>
          <a:endParaRPr lang="en-US"/>
        </a:p>
      </dgm:t>
    </dgm:pt>
    <dgm:pt modelId="{E3626D1A-8876-5A4A-A56A-97A1ACF3AC58}" type="pres">
      <dgm:prSet presAssocID="{1EAA40F1-D0EB-432B-B416-FA689FE12BFE}" presName="node" presStyleLbl="node1" presStyleIdx="0" presStyleCnt="5">
        <dgm:presLayoutVars>
          <dgm:bulletEnabled val="1"/>
        </dgm:presLayoutVars>
      </dgm:prSet>
      <dgm:spPr/>
      <dgm:t>
        <a:bodyPr/>
        <a:lstStyle/>
        <a:p>
          <a:endParaRPr lang="en-US"/>
        </a:p>
      </dgm:t>
    </dgm:pt>
    <dgm:pt modelId="{9B445372-E019-1C4E-AC32-BF06D36BB79A}" type="pres">
      <dgm:prSet presAssocID="{03ACA5E4-2B05-4B88-906B-E372DA923B0B}" presName="sibTrans" presStyleCnt="0"/>
      <dgm:spPr/>
      <dgm:t>
        <a:bodyPr/>
        <a:lstStyle/>
        <a:p>
          <a:endParaRPr lang="en-US"/>
        </a:p>
      </dgm:t>
    </dgm:pt>
    <dgm:pt modelId="{C6D04052-0273-3142-8498-05F02136C47C}" type="pres">
      <dgm:prSet presAssocID="{DD26FF49-CC18-4231-BEB8-1D1B4167435A}" presName="node" presStyleLbl="node1" presStyleIdx="1" presStyleCnt="5">
        <dgm:presLayoutVars>
          <dgm:bulletEnabled val="1"/>
        </dgm:presLayoutVars>
      </dgm:prSet>
      <dgm:spPr/>
      <dgm:t>
        <a:bodyPr/>
        <a:lstStyle/>
        <a:p>
          <a:endParaRPr lang="en-US"/>
        </a:p>
      </dgm:t>
    </dgm:pt>
    <dgm:pt modelId="{5D2B7AB6-03A1-B440-8D2C-05F532ECB445}" type="pres">
      <dgm:prSet presAssocID="{A1C26BB8-B7C0-45D4-ABAF-07DD027ECC39}" presName="sibTrans" presStyleCnt="0"/>
      <dgm:spPr/>
      <dgm:t>
        <a:bodyPr/>
        <a:lstStyle/>
        <a:p>
          <a:endParaRPr lang="en-US"/>
        </a:p>
      </dgm:t>
    </dgm:pt>
    <dgm:pt modelId="{82AAAAF9-7CB7-DB4A-9507-8245914DF03D}" type="pres">
      <dgm:prSet presAssocID="{DD315546-D82D-43CC-B60D-63355E2B1344}" presName="node" presStyleLbl="node1" presStyleIdx="2" presStyleCnt="5">
        <dgm:presLayoutVars>
          <dgm:bulletEnabled val="1"/>
        </dgm:presLayoutVars>
      </dgm:prSet>
      <dgm:spPr/>
      <dgm:t>
        <a:bodyPr/>
        <a:lstStyle/>
        <a:p>
          <a:endParaRPr lang="en-US"/>
        </a:p>
      </dgm:t>
    </dgm:pt>
    <dgm:pt modelId="{2457DAEE-7F4E-104B-AC7D-763E747F61D5}" type="pres">
      <dgm:prSet presAssocID="{B82D0535-A77D-41EC-8263-34F162BC0980}" presName="sibTrans" presStyleCnt="0"/>
      <dgm:spPr/>
      <dgm:t>
        <a:bodyPr/>
        <a:lstStyle/>
        <a:p>
          <a:endParaRPr lang="en-US"/>
        </a:p>
      </dgm:t>
    </dgm:pt>
    <dgm:pt modelId="{FFE46FBB-31A0-A84A-A805-410598093F1B}" type="pres">
      <dgm:prSet presAssocID="{0AADD872-DAA2-40B0-B45F-50AE87817232}" presName="node" presStyleLbl="node1" presStyleIdx="3" presStyleCnt="5">
        <dgm:presLayoutVars>
          <dgm:bulletEnabled val="1"/>
        </dgm:presLayoutVars>
      </dgm:prSet>
      <dgm:spPr/>
      <dgm:t>
        <a:bodyPr/>
        <a:lstStyle/>
        <a:p>
          <a:endParaRPr lang="en-US"/>
        </a:p>
      </dgm:t>
    </dgm:pt>
    <dgm:pt modelId="{B714A175-3EC5-D346-943A-3C74EC9E3970}" type="pres">
      <dgm:prSet presAssocID="{E1C86F13-5558-4512-9FDB-81AA6542D009}" presName="sibTrans" presStyleCnt="0"/>
      <dgm:spPr/>
      <dgm:t>
        <a:bodyPr/>
        <a:lstStyle/>
        <a:p>
          <a:endParaRPr lang="en-US"/>
        </a:p>
      </dgm:t>
    </dgm:pt>
    <dgm:pt modelId="{4375673C-A03C-304A-9C6B-9D842A4BF60D}" type="pres">
      <dgm:prSet presAssocID="{B8C90687-403D-4D52-B863-6BD824CF671F}" presName="node" presStyleLbl="node1" presStyleIdx="4" presStyleCnt="5">
        <dgm:presLayoutVars>
          <dgm:bulletEnabled val="1"/>
        </dgm:presLayoutVars>
      </dgm:prSet>
      <dgm:spPr/>
      <dgm:t>
        <a:bodyPr/>
        <a:lstStyle/>
        <a:p>
          <a:endParaRPr lang="en-US"/>
        </a:p>
      </dgm:t>
    </dgm:pt>
  </dgm:ptLst>
  <dgm:cxnLst>
    <dgm:cxn modelId="{6A96AF8A-BCBD-4F55-8166-B4ADD00CC7DD}" srcId="{DC5D5CF9-C5DF-49D8-80AD-CE87D4701B33}" destId="{DD315546-D82D-43CC-B60D-63355E2B1344}" srcOrd="2" destOrd="0" parTransId="{89A0318F-61DB-4D08-9D46-6A80DE5A81B6}" sibTransId="{B82D0535-A77D-41EC-8263-34F162BC0980}"/>
    <dgm:cxn modelId="{90E06473-4FEE-4A0A-AC8A-16C4D783FC9B}" srcId="{DC5D5CF9-C5DF-49D8-80AD-CE87D4701B33}" destId="{0AADD872-DAA2-40B0-B45F-50AE87817232}" srcOrd="3" destOrd="0" parTransId="{EA8FF48D-56E0-4EE1-BF61-AB857CB1E812}" sibTransId="{E1C86F13-5558-4512-9FDB-81AA6542D009}"/>
    <dgm:cxn modelId="{A0B6D39F-1381-B04F-BF5D-B8C908C94723}" type="presOf" srcId="{DC5D5CF9-C5DF-49D8-80AD-CE87D4701B33}" destId="{7D1857AD-2FC8-464E-B26B-906FFBF04F34}" srcOrd="0" destOrd="0" presId="urn:microsoft.com/office/officeart/2005/8/layout/default"/>
    <dgm:cxn modelId="{FFB9DBC8-FCA1-CF48-9523-5C4E44DB5D93}" type="presOf" srcId="{B8C90687-403D-4D52-B863-6BD824CF671F}" destId="{4375673C-A03C-304A-9C6B-9D842A4BF60D}" srcOrd="0" destOrd="0" presId="urn:microsoft.com/office/officeart/2005/8/layout/default"/>
    <dgm:cxn modelId="{2BC95475-D4E1-425F-86FF-64BA085D6199}" srcId="{DC5D5CF9-C5DF-49D8-80AD-CE87D4701B33}" destId="{DD26FF49-CC18-4231-BEB8-1D1B4167435A}" srcOrd="1" destOrd="0" parTransId="{C5E2E1CA-8C79-4818-8909-F19CDB53E919}" sibTransId="{A1C26BB8-B7C0-45D4-ABAF-07DD027ECC39}"/>
    <dgm:cxn modelId="{FD62AA1A-A343-A845-805D-309B7840B9F6}" type="presOf" srcId="{1EAA40F1-D0EB-432B-B416-FA689FE12BFE}" destId="{E3626D1A-8876-5A4A-A56A-97A1ACF3AC58}" srcOrd="0" destOrd="0" presId="urn:microsoft.com/office/officeart/2005/8/layout/default"/>
    <dgm:cxn modelId="{E5A22E1A-2D10-164A-996D-EA3DACEDD455}" type="presOf" srcId="{0AADD872-DAA2-40B0-B45F-50AE87817232}" destId="{FFE46FBB-31A0-A84A-A805-410598093F1B}" srcOrd="0" destOrd="0" presId="urn:microsoft.com/office/officeart/2005/8/layout/default"/>
    <dgm:cxn modelId="{DD539302-5008-EA41-B4A9-7B7B2A4FB7D1}" type="presOf" srcId="{DD315546-D82D-43CC-B60D-63355E2B1344}" destId="{82AAAAF9-7CB7-DB4A-9507-8245914DF03D}" srcOrd="0" destOrd="0" presId="urn:microsoft.com/office/officeart/2005/8/layout/default"/>
    <dgm:cxn modelId="{0AA18A35-22BB-BE49-9EBC-B2126A96451C}" type="presOf" srcId="{DD26FF49-CC18-4231-BEB8-1D1B4167435A}" destId="{C6D04052-0273-3142-8498-05F02136C47C}" srcOrd="0" destOrd="0" presId="urn:microsoft.com/office/officeart/2005/8/layout/default"/>
    <dgm:cxn modelId="{13503867-7B6A-4F48-9A5F-376FEE2B0260}" srcId="{DC5D5CF9-C5DF-49D8-80AD-CE87D4701B33}" destId="{1EAA40F1-D0EB-432B-B416-FA689FE12BFE}" srcOrd="0" destOrd="0" parTransId="{6CABC507-66DC-4883-8E7A-5489AD1AA019}" sibTransId="{03ACA5E4-2B05-4B88-906B-E372DA923B0B}"/>
    <dgm:cxn modelId="{F3003E1F-607F-4073-9585-86A116406C8A}" srcId="{DC5D5CF9-C5DF-49D8-80AD-CE87D4701B33}" destId="{B8C90687-403D-4D52-B863-6BD824CF671F}" srcOrd="4" destOrd="0" parTransId="{9545E1B0-6550-4E53-B18B-F77D0D4F88FB}" sibTransId="{69684A97-7613-45F2-AA53-3EE4DD083445}"/>
    <dgm:cxn modelId="{E686AC35-AD4A-E849-B0F2-B826484EA626}" type="presParOf" srcId="{7D1857AD-2FC8-464E-B26B-906FFBF04F34}" destId="{E3626D1A-8876-5A4A-A56A-97A1ACF3AC58}" srcOrd="0" destOrd="0" presId="urn:microsoft.com/office/officeart/2005/8/layout/default"/>
    <dgm:cxn modelId="{059D26B6-CF1D-EA4A-BD03-5AAD29465C7D}" type="presParOf" srcId="{7D1857AD-2FC8-464E-B26B-906FFBF04F34}" destId="{9B445372-E019-1C4E-AC32-BF06D36BB79A}" srcOrd="1" destOrd="0" presId="urn:microsoft.com/office/officeart/2005/8/layout/default"/>
    <dgm:cxn modelId="{8723E8FC-6F2B-214B-81E5-2A427F13AEEB}" type="presParOf" srcId="{7D1857AD-2FC8-464E-B26B-906FFBF04F34}" destId="{C6D04052-0273-3142-8498-05F02136C47C}" srcOrd="2" destOrd="0" presId="urn:microsoft.com/office/officeart/2005/8/layout/default"/>
    <dgm:cxn modelId="{1A62C3FF-17C2-1D44-BBD4-227EAAF60F49}" type="presParOf" srcId="{7D1857AD-2FC8-464E-B26B-906FFBF04F34}" destId="{5D2B7AB6-03A1-B440-8D2C-05F532ECB445}" srcOrd="3" destOrd="0" presId="urn:microsoft.com/office/officeart/2005/8/layout/default"/>
    <dgm:cxn modelId="{5C2C8886-68B0-AC43-BFF7-E365D4D089DD}" type="presParOf" srcId="{7D1857AD-2FC8-464E-B26B-906FFBF04F34}" destId="{82AAAAF9-7CB7-DB4A-9507-8245914DF03D}" srcOrd="4" destOrd="0" presId="urn:microsoft.com/office/officeart/2005/8/layout/default"/>
    <dgm:cxn modelId="{488DCD8D-FC60-894A-B957-5666F99CDF89}" type="presParOf" srcId="{7D1857AD-2FC8-464E-B26B-906FFBF04F34}" destId="{2457DAEE-7F4E-104B-AC7D-763E747F61D5}" srcOrd="5" destOrd="0" presId="urn:microsoft.com/office/officeart/2005/8/layout/default"/>
    <dgm:cxn modelId="{A90D6B4B-3124-FE47-A95A-298842E6E730}" type="presParOf" srcId="{7D1857AD-2FC8-464E-B26B-906FFBF04F34}" destId="{FFE46FBB-31A0-A84A-A805-410598093F1B}" srcOrd="6" destOrd="0" presId="urn:microsoft.com/office/officeart/2005/8/layout/default"/>
    <dgm:cxn modelId="{F83F7D41-D0A1-4347-AAAF-B1EF19C396F8}" type="presParOf" srcId="{7D1857AD-2FC8-464E-B26B-906FFBF04F34}" destId="{B714A175-3EC5-D346-943A-3C74EC9E3970}" srcOrd="7" destOrd="0" presId="urn:microsoft.com/office/officeart/2005/8/layout/default"/>
    <dgm:cxn modelId="{72C53504-FE44-944C-B871-91948AE453E1}" type="presParOf" srcId="{7D1857AD-2FC8-464E-B26B-906FFBF04F34}" destId="{4375673C-A03C-304A-9C6B-9D842A4BF60D}"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836C32-42BC-45B2-9431-8933428EFAFD}"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CFD150C9-220F-4FA7-A46D-D4A359EE260B}">
      <dgm:prSet/>
      <dgm:spPr/>
      <dgm:t>
        <a:bodyPr/>
        <a:lstStyle/>
        <a:p>
          <a:r>
            <a:rPr lang="en-US" b="1"/>
            <a:t>Scalable</a:t>
          </a:r>
          <a:endParaRPr lang="en-US"/>
        </a:p>
      </dgm:t>
    </dgm:pt>
    <dgm:pt modelId="{B148EF29-824E-4F98-8614-58F7A8490E34}" type="parTrans" cxnId="{EFEA9DDA-45D9-4526-9B0E-971E85FA67C9}">
      <dgm:prSet/>
      <dgm:spPr/>
      <dgm:t>
        <a:bodyPr/>
        <a:lstStyle/>
        <a:p>
          <a:endParaRPr lang="en-US"/>
        </a:p>
      </dgm:t>
    </dgm:pt>
    <dgm:pt modelId="{CD480AF4-B040-4457-89A1-2D52197BEE3B}" type="sibTrans" cxnId="{EFEA9DDA-45D9-4526-9B0E-971E85FA67C9}">
      <dgm:prSet phldrT="1" phldr="0"/>
      <dgm:spPr/>
      <dgm:t>
        <a:bodyPr/>
        <a:lstStyle/>
        <a:p>
          <a:r>
            <a:rPr lang="en-US"/>
            <a:t>1</a:t>
          </a:r>
        </a:p>
      </dgm:t>
    </dgm:pt>
    <dgm:pt modelId="{C1A210FE-72BD-44EC-8230-16793793FEB7}">
      <dgm:prSet/>
      <dgm:spPr/>
      <dgm:t>
        <a:bodyPr/>
        <a:lstStyle/>
        <a:p>
          <a:r>
            <a:rPr lang="en-US" b="1"/>
            <a:t>High performance</a:t>
          </a:r>
          <a:endParaRPr lang="en-US"/>
        </a:p>
      </dgm:t>
    </dgm:pt>
    <dgm:pt modelId="{D2D3F85D-6F90-4901-89CA-9C33905FC38D}" type="parTrans" cxnId="{0E025EC8-1741-4210-9E6C-5B609230591C}">
      <dgm:prSet/>
      <dgm:spPr/>
      <dgm:t>
        <a:bodyPr/>
        <a:lstStyle/>
        <a:p>
          <a:endParaRPr lang="en-US"/>
        </a:p>
      </dgm:t>
    </dgm:pt>
    <dgm:pt modelId="{5D3813E9-EB21-4EED-A468-C14FEBA8AAEF}" type="sibTrans" cxnId="{0E025EC8-1741-4210-9E6C-5B609230591C}">
      <dgm:prSet phldrT="2" phldr="0"/>
      <dgm:spPr/>
      <dgm:t>
        <a:bodyPr/>
        <a:lstStyle/>
        <a:p>
          <a:r>
            <a:rPr lang="en-US"/>
            <a:t>2</a:t>
          </a:r>
        </a:p>
      </dgm:t>
    </dgm:pt>
    <dgm:pt modelId="{FA741316-4AB9-443E-9615-D197C2F47141}">
      <dgm:prSet/>
      <dgm:spPr/>
      <dgm:t>
        <a:bodyPr/>
        <a:lstStyle/>
        <a:p>
          <a:r>
            <a:rPr lang="en-US" b="1"/>
            <a:t>Fault tolerant</a:t>
          </a:r>
          <a:endParaRPr lang="en-US"/>
        </a:p>
      </dgm:t>
    </dgm:pt>
    <dgm:pt modelId="{AC63B9E4-79B8-4A8C-9669-628F380072DB}" type="parTrans" cxnId="{BE95E001-A8C1-4537-B79D-811AB30E038D}">
      <dgm:prSet/>
      <dgm:spPr/>
      <dgm:t>
        <a:bodyPr/>
        <a:lstStyle/>
        <a:p>
          <a:endParaRPr lang="en-US"/>
        </a:p>
      </dgm:t>
    </dgm:pt>
    <dgm:pt modelId="{E53A456C-6A6C-43A8-81F7-89B9C4E4057C}" type="sibTrans" cxnId="{BE95E001-A8C1-4537-B79D-811AB30E038D}">
      <dgm:prSet phldrT="3" phldr="0"/>
      <dgm:spPr/>
      <dgm:t>
        <a:bodyPr/>
        <a:lstStyle/>
        <a:p>
          <a:r>
            <a:rPr lang="en-US"/>
            <a:t>3</a:t>
          </a:r>
        </a:p>
      </dgm:t>
    </dgm:pt>
    <dgm:pt modelId="{129676CA-C6F6-4726-B409-715E0D12A11F}">
      <dgm:prSet/>
      <dgm:spPr/>
      <dgm:t>
        <a:bodyPr/>
        <a:lstStyle/>
        <a:p>
          <a:r>
            <a:rPr lang="en-US" b="1"/>
            <a:t>Load balanced</a:t>
          </a:r>
          <a:endParaRPr lang="en-US"/>
        </a:p>
      </dgm:t>
    </dgm:pt>
    <dgm:pt modelId="{2488FBF5-DA4D-4C2F-83CE-943896F7FFB5}" type="parTrans" cxnId="{93E99AEA-73BC-415F-96F1-B9C08C03CE77}">
      <dgm:prSet/>
      <dgm:spPr/>
      <dgm:t>
        <a:bodyPr/>
        <a:lstStyle/>
        <a:p>
          <a:endParaRPr lang="en-US"/>
        </a:p>
      </dgm:t>
    </dgm:pt>
    <dgm:pt modelId="{067E3DE8-73D8-474E-8FC6-C8167EADA221}" type="sibTrans" cxnId="{93E99AEA-73BC-415F-96F1-B9C08C03CE77}">
      <dgm:prSet phldrT="4" phldr="0"/>
      <dgm:spPr/>
      <dgm:t>
        <a:bodyPr/>
        <a:lstStyle/>
        <a:p>
          <a:r>
            <a:rPr lang="en-US"/>
            <a:t>4</a:t>
          </a:r>
        </a:p>
      </dgm:t>
    </dgm:pt>
    <dgm:pt modelId="{2F18D393-7693-244D-9AF5-055C68A6712C}" type="pres">
      <dgm:prSet presAssocID="{E7836C32-42BC-45B2-9431-8933428EFAFD}" presName="Name0" presStyleCnt="0">
        <dgm:presLayoutVars>
          <dgm:animLvl val="lvl"/>
          <dgm:resizeHandles val="exact"/>
        </dgm:presLayoutVars>
      </dgm:prSet>
      <dgm:spPr/>
      <dgm:t>
        <a:bodyPr/>
        <a:lstStyle/>
        <a:p>
          <a:endParaRPr lang="en-US"/>
        </a:p>
      </dgm:t>
    </dgm:pt>
    <dgm:pt modelId="{8BD48E30-FC63-B049-AAD2-F636DFD8A7A1}" type="pres">
      <dgm:prSet presAssocID="{CFD150C9-220F-4FA7-A46D-D4A359EE260B}" presName="compositeNode" presStyleCnt="0">
        <dgm:presLayoutVars>
          <dgm:bulletEnabled val="1"/>
        </dgm:presLayoutVars>
      </dgm:prSet>
      <dgm:spPr/>
    </dgm:pt>
    <dgm:pt modelId="{A694AA31-6A57-C44C-9376-8D92F2FD9AE7}" type="pres">
      <dgm:prSet presAssocID="{CFD150C9-220F-4FA7-A46D-D4A359EE260B}" presName="bgRect" presStyleLbl="bgAccFollowNode1" presStyleIdx="0" presStyleCnt="4"/>
      <dgm:spPr/>
      <dgm:t>
        <a:bodyPr/>
        <a:lstStyle/>
        <a:p>
          <a:endParaRPr lang="en-US"/>
        </a:p>
      </dgm:t>
    </dgm:pt>
    <dgm:pt modelId="{8F63ADA9-8200-0E45-B3E2-EC0CA6B731C1}" type="pres">
      <dgm:prSet presAssocID="{CD480AF4-B040-4457-89A1-2D52197BEE3B}" presName="sibTransNodeCircle" presStyleLbl="alignNode1" presStyleIdx="0" presStyleCnt="8">
        <dgm:presLayoutVars>
          <dgm:chMax val="0"/>
          <dgm:bulletEnabled/>
        </dgm:presLayoutVars>
      </dgm:prSet>
      <dgm:spPr/>
      <dgm:t>
        <a:bodyPr/>
        <a:lstStyle/>
        <a:p>
          <a:endParaRPr lang="en-US"/>
        </a:p>
      </dgm:t>
    </dgm:pt>
    <dgm:pt modelId="{1ADB06D9-0BCB-C742-AF3F-7117B7074E03}" type="pres">
      <dgm:prSet presAssocID="{CFD150C9-220F-4FA7-A46D-D4A359EE260B}" presName="bottomLine" presStyleLbl="alignNode1" presStyleIdx="1" presStyleCnt="8">
        <dgm:presLayoutVars/>
      </dgm:prSet>
      <dgm:spPr/>
    </dgm:pt>
    <dgm:pt modelId="{67234609-7551-BE4A-B880-65149EF7F26B}" type="pres">
      <dgm:prSet presAssocID="{CFD150C9-220F-4FA7-A46D-D4A359EE260B}" presName="nodeText" presStyleLbl="bgAccFollowNode1" presStyleIdx="0" presStyleCnt="4">
        <dgm:presLayoutVars>
          <dgm:bulletEnabled val="1"/>
        </dgm:presLayoutVars>
      </dgm:prSet>
      <dgm:spPr/>
      <dgm:t>
        <a:bodyPr/>
        <a:lstStyle/>
        <a:p>
          <a:endParaRPr lang="en-US"/>
        </a:p>
      </dgm:t>
    </dgm:pt>
    <dgm:pt modelId="{AB30E00E-8930-1D45-B48B-05228B28FFB7}" type="pres">
      <dgm:prSet presAssocID="{CD480AF4-B040-4457-89A1-2D52197BEE3B}" presName="sibTrans" presStyleCnt="0"/>
      <dgm:spPr/>
    </dgm:pt>
    <dgm:pt modelId="{E300B637-F047-894C-8ACA-5DF87DC9F727}" type="pres">
      <dgm:prSet presAssocID="{C1A210FE-72BD-44EC-8230-16793793FEB7}" presName="compositeNode" presStyleCnt="0">
        <dgm:presLayoutVars>
          <dgm:bulletEnabled val="1"/>
        </dgm:presLayoutVars>
      </dgm:prSet>
      <dgm:spPr/>
    </dgm:pt>
    <dgm:pt modelId="{8A28C6C6-C8B3-F848-8D18-7BE569CDBED2}" type="pres">
      <dgm:prSet presAssocID="{C1A210FE-72BD-44EC-8230-16793793FEB7}" presName="bgRect" presStyleLbl="bgAccFollowNode1" presStyleIdx="1" presStyleCnt="4"/>
      <dgm:spPr/>
      <dgm:t>
        <a:bodyPr/>
        <a:lstStyle/>
        <a:p>
          <a:endParaRPr lang="en-US"/>
        </a:p>
      </dgm:t>
    </dgm:pt>
    <dgm:pt modelId="{4D9664C8-55CD-3946-87A1-893D66AD2715}" type="pres">
      <dgm:prSet presAssocID="{5D3813E9-EB21-4EED-A468-C14FEBA8AAEF}" presName="sibTransNodeCircle" presStyleLbl="alignNode1" presStyleIdx="2" presStyleCnt="8">
        <dgm:presLayoutVars>
          <dgm:chMax val="0"/>
          <dgm:bulletEnabled/>
        </dgm:presLayoutVars>
      </dgm:prSet>
      <dgm:spPr/>
      <dgm:t>
        <a:bodyPr/>
        <a:lstStyle/>
        <a:p>
          <a:endParaRPr lang="en-US"/>
        </a:p>
      </dgm:t>
    </dgm:pt>
    <dgm:pt modelId="{93BB65C6-A855-1749-BECB-94CA17457B07}" type="pres">
      <dgm:prSet presAssocID="{C1A210FE-72BD-44EC-8230-16793793FEB7}" presName="bottomLine" presStyleLbl="alignNode1" presStyleIdx="3" presStyleCnt="8">
        <dgm:presLayoutVars/>
      </dgm:prSet>
      <dgm:spPr/>
    </dgm:pt>
    <dgm:pt modelId="{CA3CE238-27C5-CB41-B51B-07CE0328F181}" type="pres">
      <dgm:prSet presAssocID="{C1A210FE-72BD-44EC-8230-16793793FEB7}" presName="nodeText" presStyleLbl="bgAccFollowNode1" presStyleIdx="1" presStyleCnt="4">
        <dgm:presLayoutVars>
          <dgm:bulletEnabled val="1"/>
        </dgm:presLayoutVars>
      </dgm:prSet>
      <dgm:spPr/>
      <dgm:t>
        <a:bodyPr/>
        <a:lstStyle/>
        <a:p>
          <a:endParaRPr lang="en-US"/>
        </a:p>
      </dgm:t>
    </dgm:pt>
    <dgm:pt modelId="{23E2F9E2-5B94-AD4C-AD5F-04264FBB62BC}" type="pres">
      <dgm:prSet presAssocID="{5D3813E9-EB21-4EED-A468-C14FEBA8AAEF}" presName="sibTrans" presStyleCnt="0"/>
      <dgm:spPr/>
    </dgm:pt>
    <dgm:pt modelId="{A8236710-4081-3D47-A335-A5C761B1497C}" type="pres">
      <dgm:prSet presAssocID="{FA741316-4AB9-443E-9615-D197C2F47141}" presName="compositeNode" presStyleCnt="0">
        <dgm:presLayoutVars>
          <dgm:bulletEnabled val="1"/>
        </dgm:presLayoutVars>
      </dgm:prSet>
      <dgm:spPr/>
    </dgm:pt>
    <dgm:pt modelId="{6A4298B8-30C7-E848-BB60-EE0096AEF4DC}" type="pres">
      <dgm:prSet presAssocID="{FA741316-4AB9-443E-9615-D197C2F47141}" presName="bgRect" presStyleLbl="bgAccFollowNode1" presStyleIdx="2" presStyleCnt="4"/>
      <dgm:spPr/>
      <dgm:t>
        <a:bodyPr/>
        <a:lstStyle/>
        <a:p>
          <a:endParaRPr lang="en-US"/>
        </a:p>
      </dgm:t>
    </dgm:pt>
    <dgm:pt modelId="{0B740CDB-C324-0D45-8109-AB4E10A98187}" type="pres">
      <dgm:prSet presAssocID="{E53A456C-6A6C-43A8-81F7-89B9C4E4057C}" presName="sibTransNodeCircle" presStyleLbl="alignNode1" presStyleIdx="4" presStyleCnt="8">
        <dgm:presLayoutVars>
          <dgm:chMax val="0"/>
          <dgm:bulletEnabled/>
        </dgm:presLayoutVars>
      </dgm:prSet>
      <dgm:spPr/>
      <dgm:t>
        <a:bodyPr/>
        <a:lstStyle/>
        <a:p>
          <a:endParaRPr lang="en-US"/>
        </a:p>
      </dgm:t>
    </dgm:pt>
    <dgm:pt modelId="{A064C46B-CFE7-6F40-9C24-BC98D195B9A7}" type="pres">
      <dgm:prSet presAssocID="{FA741316-4AB9-443E-9615-D197C2F47141}" presName="bottomLine" presStyleLbl="alignNode1" presStyleIdx="5" presStyleCnt="8">
        <dgm:presLayoutVars/>
      </dgm:prSet>
      <dgm:spPr/>
    </dgm:pt>
    <dgm:pt modelId="{44F704F1-633E-6749-A9A3-41254506938D}" type="pres">
      <dgm:prSet presAssocID="{FA741316-4AB9-443E-9615-D197C2F47141}" presName="nodeText" presStyleLbl="bgAccFollowNode1" presStyleIdx="2" presStyleCnt="4">
        <dgm:presLayoutVars>
          <dgm:bulletEnabled val="1"/>
        </dgm:presLayoutVars>
      </dgm:prSet>
      <dgm:spPr/>
      <dgm:t>
        <a:bodyPr/>
        <a:lstStyle/>
        <a:p>
          <a:endParaRPr lang="en-US"/>
        </a:p>
      </dgm:t>
    </dgm:pt>
    <dgm:pt modelId="{8B6E80DB-7D81-1A49-8D10-1FE76B3C1E31}" type="pres">
      <dgm:prSet presAssocID="{E53A456C-6A6C-43A8-81F7-89B9C4E4057C}" presName="sibTrans" presStyleCnt="0"/>
      <dgm:spPr/>
    </dgm:pt>
    <dgm:pt modelId="{4C608AAC-A779-2E47-8749-6FF8DB0D9EFD}" type="pres">
      <dgm:prSet presAssocID="{129676CA-C6F6-4726-B409-715E0D12A11F}" presName="compositeNode" presStyleCnt="0">
        <dgm:presLayoutVars>
          <dgm:bulletEnabled val="1"/>
        </dgm:presLayoutVars>
      </dgm:prSet>
      <dgm:spPr/>
    </dgm:pt>
    <dgm:pt modelId="{49013447-C2CA-8341-910F-C0B0BFC41BB7}" type="pres">
      <dgm:prSet presAssocID="{129676CA-C6F6-4726-B409-715E0D12A11F}" presName="bgRect" presStyleLbl="bgAccFollowNode1" presStyleIdx="3" presStyleCnt="4"/>
      <dgm:spPr/>
      <dgm:t>
        <a:bodyPr/>
        <a:lstStyle/>
        <a:p>
          <a:endParaRPr lang="en-US"/>
        </a:p>
      </dgm:t>
    </dgm:pt>
    <dgm:pt modelId="{794DAEFD-C6FA-C942-BEE9-7C4A6E07052C}" type="pres">
      <dgm:prSet presAssocID="{067E3DE8-73D8-474E-8FC6-C8167EADA221}" presName="sibTransNodeCircle" presStyleLbl="alignNode1" presStyleIdx="6" presStyleCnt="8">
        <dgm:presLayoutVars>
          <dgm:chMax val="0"/>
          <dgm:bulletEnabled/>
        </dgm:presLayoutVars>
      </dgm:prSet>
      <dgm:spPr/>
      <dgm:t>
        <a:bodyPr/>
        <a:lstStyle/>
        <a:p>
          <a:endParaRPr lang="en-US"/>
        </a:p>
      </dgm:t>
    </dgm:pt>
    <dgm:pt modelId="{18C1243B-D119-4C4C-A015-711896E52EBA}" type="pres">
      <dgm:prSet presAssocID="{129676CA-C6F6-4726-B409-715E0D12A11F}" presName="bottomLine" presStyleLbl="alignNode1" presStyleIdx="7" presStyleCnt="8">
        <dgm:presLayoutVars/>
      </dgm:prSet>
      <dgm:spPr/>
    </dgm:pt>
    <dgm:pt modelId="{67A66EBA-510A-A441-9097-CB23B0C098C3}" type="pres">
      <dgm:prSet presAssocID="{129676CA-C6F6-4726-B409-715E0D12A11F}" presName="nodeText" presStyleLbl="bgAccFollowNode1" presStyleIdx="3" presStyleCnt="4">
        <dgm:presLayoutVars>
          <dgm:bulletEnabled val="1"/>
        </dgm:presLayoutVars>
      </dgm:prSet>
      <dgm:spPr/>
      <dgm:t>
        <a:bodyPr/>
        <a:lstStyle/>
        <a:p>
          <a:endParaRPr lang="en-US"/>
        </a:p>
      </dgm:t>
    </dgm:pt>
  </dgm:ptLst>
  <dgm:cxnLst>
    <dgm:cxn modelId="{F5B168F1-3FE1-934B-A1AD-7EB2DC71897F}" type="presOf" srcId="{CD480AF4-B040-4457-89A1-2D52197BEE3B}" destId="{8F63ADA9-8200-0E45-B3E2-EC0CA6B731C1}" srcOrd="0" destOrd="0" presId="urn:microsoft.com/office/officeart/2016/7/layout/BasicLinearProcessNumbered"/>
    <dgm:cxn modelId="{68470ADA-BEE0-EA48-A46D-D465EE68DC97}" type="presOf" srcId="{067E3DE8-73D8-474E-8FC6-C8167EADA221}" destId="{794DAEFD-C6FA-C942-BEE9-7C4A6E07052C}" srcOrd="0" destOrd="0" presId="urn:microsoft.com/office/officeart/2016/7/layout/BasicLinearProcessNumbered"/>
    <dgm:cxn modelId="{BE95E001-A8C1-4537-B79D-811AB30E038D}" srcId="{E7836C32-42BC-45B2-9431-8933428EFAFD}" destId="{FA741316-4AB9-443E-9615-D197C2F47141}" srcOrd="2" destOrd="0" parTransId="{AC63B9E4-79B8-4A8C-9669-628F380072DB}" sibTransId="{E53A456C-6A6C-43A8-81F7-89B9C4E4057C}"/>
    <dgm:cxn modelId="{0E025EC8-1741-4210-9E6C-5B609230591C}" srcId="{E7836C32-42BC-45B2-9431-8933428EFAFD}" destId="{C1A210FE-72BD-44EC-8230-16793793FEB7}" srcOrd="1" destOrd="0" parTransId="{D2D3F85D-6F90-4901-89CA-9C33905FC38D}" sibTransId="{5D3813E9-EB21-4EED-A468-C14FEBA8AAEF}"/>
    <dgm:cxn modelId="{EFEA9DDA-45D9-4526-9B0E-971E85FA67C9}" srcId="{E7836C32-42BC-45B2-9431-8933428EFAFD}" destId="{CFD150C9-220F-4FA7-A46D-D4A359EE260B}" srcOrd="0" destOrd="0" parTransId="{B148EF29-824E-4F98-8614-58F7A8490E34}" sibTransId="{CD480AF4-B040-4457-89A1-2D52197BEE3B}"/>
    <dgm:cxn modelId="{D9D67BF9-0A3B-D347-AA6A-1EB55A1CC34D}" type="presOf" srcId="{FA741316-4AB9-443E-9615-D197C2F47141}" destId="{44F704F1-633E-6749-A9A3-41254506938D}" srcOrd="1" destOrd="0" presId="urn:microsoft.com/office/officeart/2016/7/layout/BasicLinearProcessNumbered"/>
    <dgm:cxn modelId="{4F3B3AE2-71A0-5141-ACF5-77BC205F9807}" type="presOf" srcId="{C1A210FE-72BD-44EC-8230-16793793FEB7}" destId="{8A28C6C6-C8B3-F848-8D18-7BE569CDBED2}" srcOrd="0" destOrd="0" presId="urn:microsoft.com/office/officeart/2016/7/layout/BasicLinearProcessNumbered"/>
    <dgm:cxn modelId="{FFC4CFAD-4923-5C4F-A9F5-889181FD0D56}" type="presOf" srcId="{CFD150C9-220F-4FA7-A46D-D4A359EE260B}" destId="{67234609-7551-BE4A-B880-65149EF7F26B}" srcOrd="1" destOrd="0" presId="urn:microsoft.com/office/officeart/2016/7/layout/BasicLinearProcessNumbered"/>
    <dgm:cxn modelId="{93E99AEA-73BC-415F-96F1-B9C08C03CE77}" srcId="{E7836C32-42BC-45B2-9431-8933428EFAFD}" destId="{129676CA-C6F6-4726-B409-715E0D12A11F}" srcOrd="3" destOrd="0" parTransId="{2488FBF5-DA4D-4C2F-83CE-943896F7FFB5}" sibTransId="{067E3DE8-73D8-474E-8FC6-C8167EADA221}"/>
    <dgm:cxn modelId="{FB1BEA2E-0C20-CB42-8DFB-8456B1C41F0B}" type="presOf" srcId="{5D3813E9-EB21-4EED-A468-C14FEBA8AAEF}" destId="{4D9664C8-55CD-3946-87A1-893D66AD2715}" srcOrd="0" destOrd="0" presId="urn:microsoft.com/office/officeart/2016/7/layout/BasicLinearProcessNumbered"/>
    <dgm:cxn modelId="{FF80607E-4F95-814B-8FB5-00DDCCC96BEA}" type="presOf" srcId="{E7836C32-42BC-45B2-9431-8933428EFAFD}" destId="{2F18D393-7693-244D-9AF5-055C68A6712C}" srcOrd="0" destOrd="0" presId="urn:microsoft.com/office/officeart/2016/7/layout/BasicLinearProcessNumbered"/>
    <dgm:cxn modelId="{8481C622-EF2A-BB4F-BB58-8176F194CAB1}" type="presOf" srcId="{E53A456C-6A6C-43A8-81F7-89B9C4E4057C}" destId="{0B740CDB-C324-0D45-8109-AB4E10A98187}" srcOrd="0" destOrd="0" presId="urn:microsoft.com/office/officeart/2016/7/layout/BasicLinearProcessNumbered"/>
    <dgm:cxn modelId="{32C19021-0CD1-8046-8D1A-3BBC22CBC489}" type="presOf" srcId="{129676CA-C6F6-4726-B409-715E0D12A11F}" destId="{49013447-C2CA-8341-910F-C0B0BFC41BB7}" srcOrd="0" destOrd="0" presId="urn:microsoft.com/office/officeart/2016/7/layout/BasicLinearProcessNumbered"/>
    <dgm:cxn modelId="{C25ED8F7-C259-674D-A27F-9EE0E3C77DF5}" type="presOf" srcId="{CFD150C9-220F-4FA7-A46D-D4A359EE260B}" destId="{A694AA31-6A57-C44C-9376-8D92F2FD9AE7}" srcOrd="0" destOrd="0" presId="urn:microsoft.com/office/officeart/2016/7/layout/BasicLinearProcessNumbered"/>
    <dgm:cxn modelId="{C79DB6AB-72F5-ED44-AD3D-2844D231D912}" type="presOf" srcId="{C1A210FE-72BD-44EC-8230-16793793FEB7}" destId="{CA3CE238-27C5-CB41-B51B-07CE0328F181}" srcOrd="1" destOrd="0" presId="urn:microsoft.com/office/officeart/2016/7/layout/BasicLinearProcessNumbered"/>
    <dgm:cxn modelId="{89640914-005E-9F49-89EE-BC618997EE8A}" type="presOf" srcId="{129676CA-C6F6-4726-B409-715E0D12A11F}" destId="{67A66EBA-510A-A441-9097-CB23B0C098C3}" srcOrd="1" destOrd="0" presId="urn:microsoft.com/office/officeart/2016/7/layout/BasicLinearProcessNumbered"/>
    <dgm:cxn modelId="{432A54B5-19EC-4A4D-967B-BD0AE1610A3F}" type="presOf" srcId="{FA741316-4AB9-443E-9615-D197C2F47141}" destId="{6A4298B8-30C7-E848-BB60-EE0096AEF4DC}" srcOrd="0" destOrd="0" presId="urn:microsoft.com/office/officeart/2016/7/layout/BasicLinearProcessNumbered"/>
    <dgm:cxn modelId="{F5617426-B97A-5242-8705-65131A121620}" type="presParOf" srcId="{2F18D393-7693-244D-9AF5-055C68A6712C}" destId="{8BD48E30-FC63-B049-AAD2-F636DFD8A7A1}" srcOrd="0" destOrd="0" presId="urn:microsoft.com/office/officeart/2016/7/layout/BasicLinearProcessNumbered"/>
    <dgm:cxn modelId="{F0CF3772-4918-6841-96E5-DDF0571F5704}" type="presParOf" srcId="{8BD48E30-FC63-B049-AAD2-F636DFD8A7A1}" destId="{A694AA31-6A57-C44C-9376-8D92F2FD9AE7}" srcOrd="0" destOrd="0" presId="urn:microsoft.com/office/officeart/2016/7/layout/BasicLinearProcessNumbered"/>
    <dgm:cxn modelId="{8FA27C66-590D-A746-AD2B-5DEFF485D7B3}" type="presParOf" srcId="{8BD48E30-FC63-B049-AAD2-F636DFD8A7A1}" destId="{8F63ADA9-8200-0E45-B3E2-EC0CA6B731C1}" srcOrd="1" destOrd="0" presId="urn:microsoft.com/office/officeart/2016/7/layout/BasicLinearProcessNumbered"/>
    <dgm:cxn modelId="{9A2B2E05-0809-7347-99B8-EF9A27A6527A}" type="presParOf" srcId="{8BD48E30-FC63-B049-AAD2-F636DFD8A7A1}" destId="{1ADB06D9-0BCB-C742-AF3F-7117B7074E03}" srcOrd="2" destOrd="0" presId="urn:microsoft.com/office/officeart/2016/7/layout/BasicLinearProcessNumbered"/>
    <dgm:cxn modelId="{3A04F45D-C0E6-1F4B-ADF3-1F0FE57B052E}" type="presParOf" srcId="{8BD48E30-FC63-B049-AAD2-F636DFD8A7A1}" destId="{67234609-7551-BE4A-B880-65149EF7F26B}" srcOrd="3" destOrd="0" presId="urn:microsoft.com/office/officeart/2016/7/layout/BasicLinearProcessNumbered"/>
    <dgm:cxn modelId="{335EB234-15D2-584E-9738-7C8C3D96017B}" type="presParOf" srcId="{2F18D393-7693-244D-9AF5-055C68A6712C}" destId="{AB30E00E-8930-1D45-B48B-05228B28FFB7}" srcOrd="1" destOrd="0" presId="urn:microsoft.com/office/officeart/2016/7/layout/BasicLinearProcessNumbered"/>
    <dgm:cxn modelId="{8FB500A2-CE59-0C40-BB0E-73FA5DAECF16}" type="presParOf" srcId="{2F18D393-7693-244D-9AF5-055C68A6712C}" destId="{E300B637-F047-894C-8ACA-5DF87DC9F727}" srcOrd="2" destOrd="0" presId="urn:microsoft.com/office/officeart/2016/7/layout/BasicLinearProcessNumbered"/>
    <dgm:cxn modelId="{414D84C5-5B43-5447-9876-1ED517E679D8}" type="presParOf" srcId="{E300B637-F047-894C-8ACA-5DF87DC9F727}" destId="{8A28C6C6-C8B3-F848-8D18-7BE569CDBED2}" srcOrd="0" destOrd="0" presId="urn:microsoft.com/office/officeart/2016/7/layout/BasicLinearProcessNumbered"/>
    <dgm:cxn modelId="{06995055-F388-AB40-A757-F1167B3FA97E}" type="presParOf" srcId="{E300B637-F047-894C-8ACA-5DF87DC9F727}" destId="{4D9664C8-55CD-3946-87A1-893D66AD2715}" srcOrd="1" destOrd="0" presId="urn:microsoft.com/office/officeart/2016/7/layout/BasicLinearProcessNumbered"/>
    <dgm:cxn modelId="{1D43CA1B-3E46-434A-830A-3DCAE7BF9E8B}" type="presParOf" srcId="{E300B637-F047-894C-8ACA-5DF87DC9F727}" destId="{93BB65C6-A855-1749-BECB-94CA17457B07}" srcOrd="2" destOrd="0" presId="urn:microsoft.com/office/officeart/2016/7/layout/BasicLinearProcessNumbered"/>
    <dgm:cxn modelId="{5F808363-907C-4947-B40C-EAAC6F07A251}" type="presParOf" srcId="{E300B637-F047-894C-8ACA-5DF87DC9F727}" destId="{CA3CE238-27C5-CB41-B51B-07CE0328F181}" srcOrd="3" destOrd="0" presId="urn:microsoft.com/office/officeart/2016/7/layout/BasicLinearProcessNumbered"/>
    <dgm:cxn modelId="{0BE7FCE7-19F8-E045-AC80-DBDAA1CEC720}" type="presParOf" srcId="{2F18D393-7693-244D-9AF5-055C68A6712C}" destId="{23E2F9E2-5B94-AD4C-AD5F-04264FBB62BC}" srcOrd="3" destOrd="0" presId="urn:microsoft.com/office/officeart/2016/7/layout/BasicLinearProcessNumbered"/>
    <dgm:cxn modelId="{4EE26BE2-A453-3344-96A9-8AA6057CCE31}" type="presParOf" srcId="{2F18D393-7693-244D-9AF5-055C68A6712C}" destId="{A8236710-4081-3D47-A335-A5C761B1497C}" srcOrd="4" destOrd="0" presId="urn:microsoft.com/office/officeart/2016/7/layout/BasicLinearProcessNumbered"/>
    <dgm:cxn modelId="{0F5EB08A-92AC-EB4D-A8B8-50BCAA89522F}" type="presParOf" srcId="{A8236710-4081-3D47-A335-A5C761B1497C}" destId="{6A4298B8-30C7-E848-BB60-EE0096AEF4DC}" srcOrd="0" destOrd="0" presId="urn:microsoft.com/office/officeart/2016/7/layout/BasicLinearProcessNumbered"/>
    <dgm:cxn modelId="{CC8C933D-23B9-AB4C-81DB-1F7095809B9D}" type="presParOf" srcId="{A8236710-4081-3D47-A335-A5C761B1497C}" destId="{0B740CDB-C324-0D45-8109-AB4E10A98187}" srcOrd="1" destOrd="0" presId="urn:microsoft.com/office/officeart/2016/7/layout/BasicLinearProcessNumbered"/>
    <dgm:cxn modelId="{A4F67F0E-D3AF-7343-B8BD-FDB2F8A0C8EF}" type="presParOf" srcId="{A8236710-4081-3D47-A335-A5C761B1497C}" destId="{A064C46B-CFE7-6F40-9C24-BC98D195B9A7}" srcOrd="2" destOrd="0" presId="urn:microsoft.com/office/officeart/2016/7/layout/BasicLinearProcessNumbered"/>
    <dgm:cxn modelId="{36A718E8-8DBC-2C40-BDE6-69725AD36814}" type="presParOf" srcId="{A8236710-4081-3D47-A335-A5C761B1497C}" destId="{44F704F1-633E-6749-A9A3-41254506938D}" srcOrd="3" destOrd="0" presId="urn:microsoft.com/office/officeart/2016/7/layout/BasicLinearProcessNumbered"/>
    <dgm:cxn modelId="{C02BAE6F-44A9-1B4D-B122-51DDC1808E44}" type="presParOf" srcId="{2F18D393-7693-244D-9AF5-055C68A6712C}" destId="{8B6E80DB-7D81-1A49-8D10-1FE76B3C1E31}" srcOrd="5" destOrd="0" presId="urn:microsoft.com/office/officeart/2016/7/layout/BasicLinearProcessNumbered"/>
    <dgm:cxn modelId="{F8247489-8512-B649-8AFF-64757AC9A148}" type="presParOf" srcId="{2F18D393-7693-244D-9AF5-055C68A6712C}" destId="{4C608AAC-A779-2E47-8749-6FF8DB0D9EFD}" srcOrd="6" destOrd="0" presId="urn:microsoft.com/office/officeart/2016/7/layout/BasicLinearProcessNumbered"/>
    <dgm:cxn modelId="{34B22062-B3F5-C24F-9272-D82A91D33441}" type="presParOf" srcId="{4C608AAC-A779-2E47-8749-6FF8DB0D9EFD}" destId="{49013447-C2CA-8341-910F-C0B0BFC41BB7}" srcOrd="0" destOrd="0" presId="urn:microsoft.com/office/officeart/2016/7/layout/BasicLinearProcessNumbered"/>
    <dgm:cxn modelId="{DB193086-4EED-5A46-B5C4-A9694E4407B3}" type="presParOf" srcId="{4C608AAC-A779-2E47-8749-6FF8DB0D9EFD}" destId="{794DAEFD-C6FA-C942-BEE9-7C4A6E07052C}" srcOrd="1" destOrd="0" presId="urn:microsoft.com/office/officeart/2016/7/layout/BasicLinearProcessNumbered"/>
    <dgm:cxn modelId="{E0821879-0A11-2D43-9900-FA7AF3F3AD7F}" type="presParOf" srcId="{4C608AAC-A779-2E47-8749-6FF8DB0D9EFD}" destId="{18C1243B-D119-4C4C-A015-711896E52EBA}" srcOrd="2" destOrd="0" presId="urn:microsoft.com/office/officeart/2016/7/layout/BasicLinearProcessNumbered"/>
    <dgm:cxn modelId="{B1B72326-2D97-D449-890B-912E192D63CA}" type="presParOf" srcId="{4C608AAC-A779-2E47-8749-6FF8DB0D9EFD}" destId="{67A66EBA-510A-A441-9097-CB23B0C098C3}"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DCE9134-CB03-4120-B1A3-655B38C04A1B}" type="doc">
      <dgm:prSet loTypeId="urn:microsoft.com/office/officeart/2005/8/layout/chevron1" loCatId="list" qsTypeId="urn:microsoft.com/office/officeart/2005/8/quickstyle/simple4" qsCatId="simple" csTypeId="urn:microsoft.com/office/officeart/2005/8/colors/accent1_2" csCatId="accent1" phldr="1"/>
      <dgm:spPr/>
      <dgm:t>
        <a:bodyPr/>
        <a:lstStyle/>
        <a:p>
          <a:endParaRPr lang="en-US"/>
        </a:p>
      </dgm:t>
    </dgm:pt>
    <dgm:pt modelId="{5B4DEE95-B19E-4DC6-B179-12554C866BE5}">
      <dgm:prSet/>
      <dgm:spPr/>
      <dgm:t>
        <a:bodyPr/>
        <a:lstStyle/>
        <a:p>
          <a:r>
            <a:rPr lang="en-US" dirty="0"/>
            <a:t>Phase </a:t>
          </a:r>
          <a:r>
            <a:rPr lang="en-US" dirty="0" smtClean="0"/>
            <a:t>1</a:t>
          </a:r>
          <a:endParaRPr lang="en-US" dirty="0"/>
        </a:p>
      </dgm:t>
    </dgm:pt>
    <dgm:pt modelId="{1CF5F02A-01E9-488A-BEE9-68F0ED53A955}" type="parTrans" cxnId="{C37C6B10-7196-4831-81DA-937B8BB7B964}">
      <dgm:prSet/>
      <dgm:spPr/>
      <dgm:t>
        <a:bodyPr/>
        <a:lstStyle/>
        <a:p>
          <a:endParaRPr lang="en-US"/>
        </a:p>
      </dgm:t>
    </dgm:pt>
    <dgm:pt modelId="{88F17423-C29E-42D7-8299-DF45DFD8CD73}" type="sibTrans" cxnId="{C37C6B10-7196-4831-81DA-937B8BB7B964}">
      <dgm:prSet/>
      <dgm:spPr/>
      <dgm:t>
        <a:bodyPr/>
        <a:lstStyle/>
        <a:p>
          <a:endParaRPr lang="en-US"/>
        </a:p>
      </dgm:t>
    </dgm:pt>
    <dgm:pt modelId="{4B316B60-BB07-4769-B82A-36E5773CE77D}">
      <dgm:prSet/>
      <dgm:spPr/>
      <dgm:t>
        <a:bodyPr/>
        <a:lstStyle/>
        <a:p>
          <a:r>
            <a:rPr lang="en-US" dirty="0"/>
            <a:t>Phase </a:t>
          </a:r>
          <a:r>
            <a:rPr lang="en-US" dirty="0" smtClean="0"/>
            <a:t>2</a:t>
          </a:r>
          <a:endParaRPr lang="en-US" dirty="0"/>
        </a:p>
      </dgm:t>
    </dgm:pt>
    <dgm:pt modelId="{4A4592C2-E087-4A85-BDA6-50FDE88ABF7D}" type="parTrans" cxnId="{72FBE1B5-B844-4093-8C3E-15F42A2225E2}">
      <dgm:prSet/>
      <dgm:spPr/>
      <dgm:t>
        <a:bodyPr/>
        <a:lstStyle/>
        <a:p>
          <a:endParaRPr lang="en-US"/>
        </a:p>
      </dgm:t>
    </dgm:pt>
    <dgm:pt modelId="{ACC9EFED-E249-4AB2-B3DC-93ADFFC0F027}" type="sibTrans" cxnId="{72FBE1B5-B844-4093-8C3E-15F42A2225E2}">
      <dgm:prSet/>
      <dgm:spPr/>
      <dgm:t>
        <a:bodyPr/>
        <a:lstStyle/>
        <a:p>
          <a:endParaRPr lang="en-US"/>
        </a:p>
      </dgm:t>
    </dgm:pt>
    <dgm:pt modelId="{1858D7FB-E6B1-EC44-B970-48A9DC8DAF66}">
      <dgm:prSet/>
      <dgm:spPr/>
      <dgm:t>
        <a:bodyPr/>
        <a:lstStyle/>
        <a:p>
          <a:r>
            <a:rPr lang="en-US" dirty="0" smtClean="0"/>
            <a:t>it </a:t>
          </a:r>
          <a:r>
            <a:rPr lang="en-US" dirty="0"/>
            <a:t>brings the data in 64K blocks and sends them to the target AMPs. Each AMP will then hash redistribute the rows to their target AMPs.</a:t>
          </a:r>
        </a:p>
      </dgm:t>
    </dgm:pt>
    <dgm:pt modelId="{0578D589-56E9-AC42-8E98-081C01C702D4}" type="parTrans" cxnId="{860778BE-ED97-8744-9244-A6BC949E2A29}">
      <dgm:prSet/>
      <dgm:spPr/>
      <dgm:t>
        <a:bodyPr/>
        <a:lstStyle/>
        <a:p>
          <a:endParaRPr lang="en-US"/>
        </a:p>
      </dgm:t>
    </dgm:pt>
    <dgm:pt modelId="{64B3D34C-1A26-7546-B6E2-9F68CE4D9FEA}" type="sibTrans" cxnId="{860778BE-ED97-8744-9244-A6BC949E2A29}">
      <dgm:prSet/>
      <dgm:spPr/>
      <dgm:t>
        <a:bodyPr/>
        <a:lstStyle/>
        <a:p>
          <a:endParaRPr lang="en-US"/>
        </a:p>
      </dgm:t>
    </dgm:pt>
    <dgm:pt modelId="{3AAB1E65-748F-CD46-80FA-819458605EA8}">
      <dgm:prSet/>
      <dgm:spPr/>
      <dgm:t>
        <a:bodyPr/>
        <a:lstStyle/>
        <a:p>
          <a:r>
            <a:rPr lang="en-US" dirty="0" smtClean="0"/>
            <a:t>rows </a:t>
          </a:r>
          <a:r>
            <a:rPr lang="en-US" dirty="0"/>
            <a:t>are sorted by their row hash order and written into the target table.</a:t>
          </a:r>
        </a:p>
      </dgm:t>
    </dgm:pt>
    <dgm:pt modelId="{7F6EF9BF-9C82-8D47-9BED-B348EB88EB03}" type="parTrans" cxnId="{E5F25CF1-4E32-A249-AFB2-1896E3855A01}">
      <dgm:prSet/>
      <dgm:spPr/>
      <dgm:t>
        <a:bodyPr/>
        <a:lstStyle/>
        <a:p>
          <a:endParaRPr lang="en-US"/>
        </a:p>
      </dgm:t>
    </dgm:pt>
    <dgm:pt modelId="{743BEEC7-8AB4-B742-8E31-B45C5E8E259D}" type="sibTrans" cxnId="{E5F25CF1-4E32-A249-AFB2-1896E3855A01}">
      <dgm:prSet/>
      <dgm:spPr/>
      <dgm:t>
        <a:bodyPr/>
        <a:lstStyle/>
        <a:p>
          <a:endParaRPr lang="en-US"/>
        </a:p>
      </dgm:t>
    </dgm:pt>
    <dgm:pt modelId="{0CFD8763-0A62-0948-850E-68378F14F8E8}" type="pres">
      <dgm:prSet presAssocID="{8DCE9134-CB03-4120-B1A3-655B38C04A1B}" presName="Name0" presStyleCnt="0">
        <dgm:presLayoutVars>
          <dgm:dir/>
          <dgm:animLvl val="lvl"/>
          <dgm:resizeHandles val="exact"/>
        </dgm:presLayoutVars>
      </dgm:prSet>
      <dgm:spPr/>
      <dgm:t>
        <a:bodyPr/>
        <a:lstStyle/>
        <a:p>
          <a:endParaRPr lang="en-US"/>
        </a:p>
      </dgm:t>
    </dgm:pt>
    <dgm:pt modelId="{B04ABBEE-5182-6F47-B660-762194739925}" type="pres">
      <dgm:prSet presAssocID="{5B4DEE95-B19E-4DC6-B179-12554C866BE5}" presName="composite" presStyleCnt="0"/>
      <dgm:spPr/>
      <dgm:t>
        <a:bodyPr/>
        <a:lstStyle/>
        <a:p>
          <a:endParaRPr lang="en-US"/>
        </a:p>
      </dgm:t>
    </dgm:pt>
    <dgm:pt modelId="{1B93C5A1-70B0-1A4C-9430-5A85427049E1}" type="pres">
      <dgm:prSet presAssocID="{5B4DEE95-B19E-4DC6-B179-12554C866BE5}" presName="parTx" presStyleLbl="node1" presStyleIdx="0" presStyleCnt="2">
        <dgm:presLayoutVars>
          <dgm:chMax val="0"/>
          <dgm:chPref val="0"/>
          <dgm:bulletEnabled val="1"/>
        </dgm:presLayoutVars>
      </dgm:prSet>
      <dgm:spPr/>
      <dgm:t>
        <a:bodyPr/>
        <a:lstStyle/>
        <a:p>
          <a:endParaRPr lang="en-US"/>
        </a:p>
      </dgm:t>
    </dgm:pt>
    <dgm:pt modelId="{0ACCD4DD-3AD9-B24F-BA4F-C2B8E9F99113}" type="pres">
      <dgm:prSet presAssocID="{5B4DEE95-B19E-4DC6-B179-12554C866BE5}" presName="desTx" presStyleLbl="revTx" presStyleIdx="0" presStyleCnt="2">
        <dgm:presLayoutVars>
          <dgm:bulletEnabled val="1"/>
        </dgm:presLayoutVars>
      </dgm:prSet>
      <dgm:spPr/>
      <dgm:t>
        <a:bodyPr/>
        <a:lstStyle/>
        <a:p>
          <a:endParaRPr lang="en-US"/>
        </a:p>
      </dgm:t>
    </dgm:pt>
    <dgm:pt modelId="{D5A44352-CABF-3240-B15A-64A8A5D8EFE0}" type="pres">
      <dgm:prSet presAssocID="{88F17423-C29E-42D7-8299-DF45DFD8CD73}" presName="space" presStyleCnt="0"/>
      <dgm:spPr/>
      <dgm:t>
        <a:bodyPr/>
        <a:lstStyle/>
        <a:p>
          <a:endParaRPr lang="en-US"/>
        </a:p>
      </dgm:t>
    </dgm:pt>
    <dgm:pt modelId="{4C72428E-9881-6E4A-8035-377F38F5CEB3}" type="pres">
      <dgm:prSet presAssocID="{4B316B60-BB07-4769-B82A-36E5773CE77D}" presName="composite" presStyleCnt="0"/>
      <dgm:spPr/>
      <dgm:t>
        <a:bodyPr/>
        <a:lstStyle/>
        <a:p>
          <a:endParaRPr lang="en-US"/>
        </a:p>
      </dgm:t>
    </dgm:pt>
    <dgm:pt modelId="{E0F40D5A-BA6C-3842-A02D-7C943A30DB2A}" type="pres">
      <dgm:prSet presAssocID="{4B316B60-BB07-4769-B82A-36E5773CE77D}" presName="parTx" presStyleLbl="node1" presStyleIdx="1" presStyleCnt="2">
        <dgm:presLayoutVars>
          <dgm:chMax val="0"/>
          <dgm:chPref val="0"/>
          <dgm:bulletEnabled val="1"/>
        </dgm:presLayoutVars>
      </dgm:prSet>
      <dgm:spPr/>
      <dgm:t>
        <a:bodyPr/>
        <a:lstStyle/>
        <a:p>
          <a:endParaRPr lang="en-US"/>
        </a:p>
      </dgm:t>
    </dgm:pt>
    <dgm:pt modelId="{9EC37A1F-B4DE-0E49-95A4-ABBBCD1E1DDB}" type="pres">
      <dgm:prSet presAssocID="{4B316B60-BB07-4769-B82A-36E5773CE77D}" presName="desTx" presStyleLbl="revTx" presStyleIdx="1" presStyleCnt="2">
        <dgm:presLayoutVars>
          <dgm:bulletEnabled val="1"/>
        </dgm:presLayoutVars>
      </dgm:prSet>
      <dgm:spPr/>
      <dgm:t>
        <a:bodyPr/>
        <a:lstStyle/>
        <a:p>
          <a:endParaRPr lang="en-US"/>
        </a:p>
      </dgm:t>
    </dgm:pt>
  </dgm:ptLst>
  <dgm:cxnLst>
    <dgm:cxn modelId="{C37C6B10-7196-4831-81DA-937B8BB7B964}" srcId="{8DCE9134-CB03-4120-B1A3-655B38C04A1B}" destId="{5B4DEE95-B19E-4DC6-B179-12554C866BE5}" srcOrd="0" destOrd="0" parTransId="{1CF5F02A-01E9-488A-BEE9-68F0ED53A955}" sibTransId="{88F17423-C29E-42D7-8299-DF45DFD8CD73}"/>
    <dgm:cxn modelId="{2A07BC35-C2E1-274F-A551-E322269ECFE1}" type="presOf" srcId="{8DCE9134-CB03-4120-B1A3-655B38C04A1B}" destId="{0CFD8763-0A62-0948-850E-68378F14F8E8}" srcOrd="0" destOrd="0" presId="urn:microsoft.com/office/officeart/2005/8/layout/chevron1"/>
    <dgm:cxn modelId="{97D3EA68-1F62-BA47-9C03-9D3DC7BA6670}" type="presOf" srcId="{3AAB1E65-748F-CD46-80FA-819458605EA8}" destId="{9EC37A1F-B4DE-0E49-95A4-ABBBCD1E1DDB}" srcOrd="0" destOrd="0" presId="urn:microsoft.com/office/officeart/2005/8/layout/chevron1"/>
    <dgm:cxn modelId="{E5F25CF1-4E32-A249-AFB2-1896E3855A01}" srcId="{4B316B60-BB07-4769-B82A-36E5773CE77D}" destId="{3AAB1E65-748F-CD46-80FA-819458605EA8}" srcOrd="0" destOrd="0" parTransId="{7F6EF9BF-9C82-8D47-9BED-B348EB88EB03}" sibTransId="{743BEEC7-8AB4-B742-8E31-B45C5E8E259D}"/>
    <dgm:cxn modelId="{8CA33E85-9B25-E24B-A27F-1100D0E5CD5E}" type="presOf" srcId="{4B316B60-BB07-4769-B82A-36E5773CE77D}" destId="{E0F40D5A-BA6C-3842-A02D-7C943A30DB2A}" srcOrd="0" destOrd="0" presId="urn:microsoft.com/office/officeart/2005/8/layout/chevron1"/>
    <dgm:cxn modelId="{72FBE1B5-B844-4093-8C3E-15F42A2225E2}" srcId="{8DCE9134-CB03-4120-B1A3-655B38C04A1B}" destId="{4B316B60-BB07-4769-B82A-36E5773CE77D}" srcOrd="1" destOrd="0" parTransId="{4A4592C2-E087-4A85-BDA6-50FDE88ABF7D}" sibTransId="{ACC9EFED-E249-4AB2-B3DC-93ADFFC0F027}"/>
    <dgm:cxn modelId="{860778BE-ED97-8744-9244-A6BC949E2A29}" srcId="{5B4DEE95-B19E-4DC6-B179-12554C866BE5}" destId="{1858D7FB-E6B1-EC44-B970-48A9DC8DAF66}" srcOrd="0" destOrd="0" parTransId="{0578D589-56E9-AC42-8E98-081C01C702D4}" sibTransId="{64B3D34C-1A26-7546-B6E2-9F68CE4D9FEA}"/>
    <dgm:cxn modelId="{2126BA6E-D1E8-4241-B1DD-AE265293B684}" type="presOf" srcId="{5B4DEE95-B19E-4DC6-B179-12554C866BE5}" destId="{1B93C5A1-70B0-1A4C-9430-5A85427049E1}" srcOrd="0" destOrd="0" presId="urn:microsoft.com/office/officeart/2005/8/layout/chevron1"/>
    <dgm:cxn modelId="{A34F8685-22A5-FC4B-9330-112F55E7293E}" type="presOf" srcId="{1858D7FB-E6B1-EC44-B970-48A9DC8DAF66}" destId="{0ACCD4DD-3AD9-B24F-BA4F-C2B8E9F99113}" srcOrd="0" destOrd="0" presId="urn:microsoft.com/office/officeart/2005/8/layout/chevron1"/>
    <dgm:cxn modelId="{9814451F-EF35-E14A-9144-CB19E7CC3901}" type="presParOf" srcId="{0CFD8763-0A62-0948-850E-68378F14F8E8}" destId="{B04ABBEE-5182-6F47-B660-762194739925}" srcOrd="0" destOrd="0" presId="urn:microsoft.com/office/officeart/2005/8/layout/chevron1"/>
    <dgm:cxn modelId="{1D73F179-868E-724C-9EF3-2C54B4AB0CD1}" type="presParOf" srcId="{B04ABBEE-5182-6F47-B660-762194739925}" destId="{1B93C5A1-70B0-1A4C-9430-5A85427049E1}" srcOrd="0" destOrd="0" presId="urn:microsoft.com/office/officeart/2005/8/layout/chevron1"/>
    <dgm:cxn modelId="{C641130D-B79D-B243-B224-06F42DB5C99A}" type="presParOf" srcId="{B04ABBEE-5182-6F47-B660-762194739925}" destId="{0ACCD4DD-3AD9-B24F-BA4F-C2B8E9F99113}" srcOrd="1" destOrd="0" presId="urn:microsoft.com/office/officeart/2005/8/layout/chevron1"/>
    <dgm:cxn modelId="{191E54A4-B9BC-5144-93D5-338A417A67FE}" type="presParOf" srcId="{0CFD8763-0A62-0948-850E-68378F14F8E8}" destId="{D5A44352-CABF-3240-B15A-64A8A5D8EFE0}" srcOrd="1" destOrd="0" presId="urn:microsoft.com/office/officeart/2005/8/layout/chevron1"/>
    <dgm:cxn modelId="{3029572A-D542-6D43-8A4E-57AFB973728B}" type="presParOf" srcId="{0CFD8763-0A62-0948-850E-68378F14F8E8}" destId="{4C72428E-9881-6E4A-8035-377F38F5CEB3}" srcOrd="2" destOrd="0" presId="urn:microsoft.com/office/officeart/2005/8/layout/chevron1"/>
    <dgm:cxn modelId="{E8543E6E-1A89-244F-AB47-03031236F24F}" type="presParOf" srcId="{4C72428E-9881-6E4A-8035-377F38F5CEB3}" destId="{E0F40D5A-BA6C-3842-A02D-7C943A30DB2A}" srcOrd="0" destOrd="0" presId="urn:microsoft.com/office/officeart/2005/8/layout/chevron1"/>
    <dgm:cxn modelId="{52830895-FCF4-2841-851E-E930DA263DF9}" type="presParOf" srcId="{4C72428E-9881-6E4A-8035-377F38F5CEB3}" destId="{9EC37A1F-B4DE-0E49-95A4-ABBBCD1E1DDB}" srcOrd="1"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412CBC4-AF95-443F-ABC3-619B120741FA}" type="doc">
      <dgm:prSet loTypeId="urn:microsoft.com/office/officeart/2016/7/layout/ChevronBlockProcess" loCatId="process" qsTypeId="urn:microsoft.com/office/officeart/2005/8/quickstyle/simple4" qsCatId="simple" csTypeId="urn:microsoft.com/office/officeart/2005/8/colors/accent1_2" csCatId="accent1" phldr="1"/>
      <dgm:spPr/>
      <dgm:t>
        <a:bodyPr/>
        <a:lstStyle/>
        <a:p>
          <a:endParaRPr lang="en-US"/>
        </a:p>
      </dgm:t>
    </dgm:pt>
    <dgm:pt modelId="{601F6FA8-F7CF-4965-95B4-1469353D8AE5}">
      <dgm:prSet/>
      <dgm:spPr/>
      <dgm:t>
        <a:bodyPr/>
        <a:lstStyle/>
        <a:p>
          <a:r>
            <a:rPr lang="en-US"/>
            <a:t>Phase 1</a:t>
          </a:r>
        </a:p>
      </dgm:t>
    </dgm:pt>
    <dgm:pt modelId="{FA42A5A7-1FE3-4E6D-A469-3650CFCA60A8}" type="parTrans" cxnId="{64A17B09-5762-4B94-BF95-4C539B5E6582}">
      <dgm:prSet/>
      <dgm:spPr/>
      <dgm:t>
        <a:bodyPr/>
        <a:lstStyle/>
        <a:p>
          <a:endParaRPr lang="en-US"/>
        </a:p>
      </dgm:t>
    </dgm:pt>
    <dgm:pt modelId="{15467144-2923-4054-B83D-2770C257C42E}" type="sibTrans" cxnId="{64A17B09-5762-4B94-BF95-4C539B5E6582}">
      <dgm:prSet/>
      <dgm:spPr/>
      <dgm:t>
        <a:bodyPr/>
        <a:lstStyle/>
        <a:p>
          <a:endParaRPr lang="en-US"/>
        </a:p>
      </dgm:t>
    </dgm:pt>
    <dgm:pt modelId="{712105CF-66F3-42D9-BCEF-9D8DD732A981}">
      <dgm:prSet/>
      <dgm:spPr/>
      <dgm:t>
        <a:bodyPr/>
        <a:lstStyle/>
        <a:p>
          <a:endParaRPr lang="en-US" dirty="0"/>
        </a:p>
      </dgm:t>
    </dgm:pt>
    <dgm:pt modelId="{0FA224CC-40E7-4285-AFA2-C1D7C76DC5B2}" type="parTrans" cxnId="{1AE40401-F577-40B7-AE04-23F9032A1265}">
      <dgm:prSet/>
      <dgm:spPr/>
      <dgm:t>
        <a:bodyPr/>
        <a:lstStyle/>
        <a:p>
          <a:endParaRPr lang="en-US"/>
        </a:p>
      </dgm:t>
    </dgm:pt>
    <dgm:pt modelId="{A3234AF3-31BA-4331-B216-A3DE2770F398}" type="sibTrans" cxnId="{1AE40401-F577-40B7-AE04-23F9032A1265}">
      <dgm:prSet/>
      <dgm:spPr/>
      <dgm:t>
        <a:bodyPr/>
        <a:lstStyle/>
        <a:p>
          <a:endParaRPr lang="en-US"/>
        </a:p>
      </dgm:t>
    </dgm:pt>
    <dgm:pt modelId="{E0412A6E-B027-4E24-9190-71F52BF76A80}">
      <dgm:prSet/>
      <dgm:spPr/>
      <dgm:t>
        <a:bodyPr/>
        <a:lstStyle/>
        <a:p>
          <a:r>
            <a:rPr lang="en-US" b="1" dirty="0"/>
            <a:t>Preliminary Phase </a:t>
          </a:r>
          <a:r>
            <a:rPr lang="en-US" dirty="0"/>
            <a:t>– Performs basic setup activities.</a:t>
          </a:r>
        </a:p>
      </dgm:t>
    </dgm:pt>
    <dgm:pt modelId="{DA6B63F4-CD3A-495C-921D-22D25B10EF06}" type="parTrans" cxnId="{E36B5D90-76E4-4EC3-A71A-07F8383C4C2B}">
      <dgm:prSet/>
      <dgm:spPr/>
      <dgm:t>
        <a:bodyPr/>
        <a:lstStyle/>
        <a:p>
          <a:endParaRPr lang="en-US"/>
        </a:p>
      </dgm:t>
    </dgm:pt>
    <dgm:pt modelId="{FE6E32C3-3055-4EE8-81CB-973A4547A67D}" type="sibTrans" cxnId="{E36B5D90-76E4-4EC3-A71A-07F8383C4C2B}">
      <dgm:prSet/>
      <dgm:spPr/>
      <dgm:t>
        <a:bodyPr/>
        <a:lstStyle/>
        <a:p>
          <a:endParaRPr lang="en-US"/>
        </a:p>
      </dgm:t>
    </dgm:pt>
    <dgm:pt modelId="{E3BF7C83-CB98-4446-88B9-05CF1C487633}">
      <dgm:prSet/>
      <dgm:spPr/>
      <dgm:t>
        <a:bodyPr/>
        <a:lstStyle/>
        <a:p>
          <a:r>
            <a:rPr lang="en-US" dirty="0"/>
            <a:t>Phase 2</a:t>
          </a:r>
        </a:p>
      </dgm:t>
    </dgm:pt>
    <dgm:pt modelId="{C7AA644E-7C23-4584-920D-9B35631A0CDD}" type="parTrans" cxnId="{FDDC2608-A18C-4413-BFBA-95740DBC5B2A}">
      <dgm:prSet/>
      <dgm:spPr/>
      <dgm:t>
        <a:bodyPr/>
        <a:lstStyle/>
        <a:p>
          <a:endParaRPr lang="en-US"/>
        </a:p>
      </dgm:t>
    </dgm:pt>
    <dgm:pt modelId="{1EEF2FDF-D060-4BBF-A96B-D723A49E6DF2}" type="sibTrans" cxnId="{FDDC2608-A18C-4413-BFBA-95740DBC5B2A}">
      <dgm:prSet/>
      <dgm:spPr/>
      <dgm:t>
        <a:bodyPr/>
        <a:lstStyle/>
        <a:p>
          <a:endParaRPr lang="en-US"/>
        </a:p>
      </dgm:t>
    </dgm:pt>
    <dgm:pt modelId="{1E5477AE-37E9-4A32-A778-AE003403E8C6}">
      <dgm:prSet/>
      <dgm:spPr/>
      <dgm:t>
        <a:bodyPr/>
        <a:lstStyle/>
        <a:p>
          <a:endParaRPr lang="en-US" dirty="0"/>
        </a:p>
      </dgm:t>
    </dgm:pt>
    <dgm:pt modelId="{282265C1-AD00-45DB-B3F1-80B20E09633B}" type="parTrans" cxnId="{09E30F99-B8E9-49F6-9E84-5E71F0BC56B3}">
      <dgm:prSet/>
      <dgm:spPr/>
      <dgm:t>
        <a:bodyPr/>
        <a:lstStyle/>
        <a:p>
          <a:endParaRPr lang="en-US"/>
        </a:p>
      </dgm:t>
    </dgm:pt>
    <dgm:pt modelId="{60BFA763-25C3-4520-BBA1-8760E3F3C564}" type="sibTrans" cxnId="{09E30F99-B8E9-49F6-9E84-5E71F0BC56B3}">
      <dgm:prSet/>
      <dgm:spPr/>
      <dgm:t>
        <a:bodyPr/>
        <a:lstStyle/>
        <a:p>
          <a:endParaRPr lang="en-US"/>
        </a:p>
      </dgm:t>
    </dgm:pt>
    <dgm:pt modelId="{F3DDC008-4F8E-4AE1-8DAB-DD3FD32E4DA0}">
      <dgm:prSet/>
      <dgm:spPr/>
      <dgm:t>
        <a:bodyPr/>
        <a:lstStyle/>
        <a:p>
          <a:r>
            <a:rPr lang="en-US" b="1" dirty="0"/>
            <a:t>DML Transaction Phase </a:t>
          </a:r>
          <a:r>
            <a:rPr lang="en-US" dirty="0"/>
            <a:t>– Verifies the syntax of DML statements and brings them to Teradata system.</a:t>
          </a:r>
        </a:p>
      </dgm:t>
    </dgm:pt>
    <dgm:pt modelId="{7C1299CC-FC03-47A0-8085-4D6229D1455C}" type="parTrans" cxnId="{DEB6E766-51B4-4C93-97B0-1F5A206807D4}">
      <dgm:prSet/>
      <dgm:spPr/>
      <dgm:t>
        <a:bodyPr/>
        <a:lstStyle/>
        <a:p>
          <a:endParaRPr lang="en-US"/>
        </a:p>
      </dgm:t>
    </dgm:pt>
    <dgm:pt modelId="{FC223704-F50D-4975-966F-8FA8CC18EC26}" type="sibTrans" cxnId="{DEB6E766-51B4-4C93-97B0-1F5A206807D4}">
      <dgm:prSet/>
      <dgm:spPr/>
      <dgm:t>
        <a:bodyPr/>
        <a:lstStyle/>
        <a:p>
          <a:endParaRPr lang="en-US"/>
        </a:p>
      </dgm:t>
    </dgm:pt>
    <dgm:pt modelId="{AA0A04AF-38E2-404E-9D84-028D49349773}">
      <dgm:prSet/>
      <dgm:spPr/>
      <dgm:t>
        <a:bodyPr/>
        <a:lstStyle/>
        <a:p>
          <a:r>
            <a:rPr lang="en-US"/>
            <a:t>Phase 3</a:t>
          </a:r>
        </a:p>
      </dgm:t>
    </dgm:pt>
    <dgm:pt modelId="{7B2DBB57-D370-4D33-B44F-CA310B191530}" type="parTrans" cxnId="{6D80AE6D-E718-45F3-878D-ED62DC84D10E}">
      <dgm:prSet/>
      <dgm:spPr/>
      <dgm:t>
        <a:bodyPr/>
        <a:lstStyle/>
        <a:p>
          <a:endParaRPr lang="en-US"/>
        </a:p>
      </dgm:t>
    </dgm:pt>
    <dgm:pt modelId="{FD66D429-0D1E-4557-943C-CCE552E60BF9}" type="sibTrans" cxnId="{6D80AE6D-E718-45F3-878D-ED62DC84D10E}">
      <dgm:prSet/>
      <dgm:spPr/>
      <dgm:t>
        <a:bodyPr/>
        <a:lstStyle/>
        <a:p>
          <a:endParaRPr lang="en-US"/>
        </a:p>
      </dgm:t>
    </dgm:pt>
    <dgm:pt modelId="{DAAD4846-0402-460B-ADD7-E4EE03C8DC41}">
      <dgm:prSet/>
      <dgm:spPr/>
      <dgm:t>
        <a:bodyPr/>
        <a:lstStyle/>
        <a:p>
          <a:endParaRPr lang="en-US" dirty="0"/>
        </a:p>
      </dgm:t>
    </dgm:pt>
    <dgm:pt modelId="{3D96C9AB-7860-4805-9E73-C7A34BCD5F18}" type="parTrans" cxnId="{92FF9C79-E421-4E60-81D7-B85AB4ED7748}">
      <dgm:prSet/>
      <dgm:spPr/>
      <dgm:t>
        <a:bodyPr/>
        <a:lstStyle/>
        <a:p>
          <a:endParaRPr lang="en-US"/>
        </a:p>
      </dgm:t>
    </dgm:pt>
    <dgm:pt modelId="{101D0C24-C936-46D4-B9B5-988F5A44373D}" type="sibTrans" cxnId="{92FF9C79-E421-4E60-81D7-B85AB4ED7748}">
      <dgm:prSet/>
      <dgm:spPr/>
      <dgm:t>
        <a:bodyPr/>
        <a:lstStyle/>
        <a:p>
          <a:endParaRPr lang="en-US"/>
        </a:p>
      </dgm:t>
    </dgm:pt>
    <dgm:pt modelId="{BF2EA0CA-E0B8-4468-8915-B0DBD1D56576}">
      <dgm:prSet/>
      <dgm:spPr/>
      <dgm:t>
        <a:bodyPr/>
        <a:lstStyle/>
        <a:p>
          <a:r>
            <a:rPr lang="en-US" b="1" dirty="0"/>
            <a:t>Acquisition Phase </a:t>
          </a:r>
          <a:r>
            <a:rPr lang="en-US" dirty="0"/>
            <a:t>– Brings the input data into work tables and locks the table.</a:t>
          </a:r>
        </a:p>
      </dgm:t>
    </dgm:pt>
    <dgm:pt modelId="{F1F2467F-9572-48C3-A9B7-1A469FB488B6}" type="parTrans" cxnId="{2D01D3E1-2DEF-4E6F-8CCF-403BE0AE4B6D}">
      <dgm:prSet/>
      <dgm:spPr/>
      <dgm:t>
        <a:bodyPr/>
        <a:lstStyle/>
        <a:p>
          <a:endParaRPr lang="en-US"/>
        </a:p>
      </dgm:t>
    </dgm:pt>
    <dgm:pt modelId="{8D15EDA5-BD2F-4B71-8B51-EC6348D7FB26}" type="sibTrans" cxnId="{2D01D3E1-2DEF-4E6F-8CCF-403BE0AE4B6D}">
      <dgm:prSet/>
      <dgm:spPr/>
      <dgm:t>
        <a:bodyPr/>
        <a:lstStyle/>
        <a:p>
          <a:endParaRPr lang="en-US"/>
        </a:p>
      </dgm:t>
    </dgm:pt>
    <dgm:pt modelId="{3A98C6BF-140B-4D8E-B7E8-7E13A014A1E9}">
      <dgm:prSet/>
      <dgm:spPr/>
      <dgm:t>
        <a:bodyPr/>
        <a:lstStyle/>
        <a:p>
          <a:r>
            <a:rPr lang="en-US"/>
            <a:t>Phase 4</a:t>
          </a:r>
        </a:p>
      </dgm:t>
    </dgm:pt>
    <dgm:pt modelId="{FED107A9-D98B-423D-88A0-685D1BBBB6BE}" type="parTrans" cxnId="{DF3C1CDC-63ED-4C85-8F60-1F49AC84B488}">
      <dgm:prSet/>
      <dgm:spPr/>
      <dgm:t>
        <a:bodyPr/>
        <a:lstStyle/>
        <a:p>
          <a:endParaRPr lang="en-US"/>
        </a:p>
      </dgm:t>
    </dgm:pt>
    <dgm:pt modelId="{A5156D85-312C-4036-BFD3-CE4D06651286}" type="sibTrans" cxnId="{DF3C1CDC-63ED-4C85-8F60-1F49AC84B488}">
      <dgm:prSet/>
      <dgm:spPr/>
      <dgm:t>
        <a:bodyPr/>
        <a:lstStyle/>
        <a:p>
          <a:endParaRPr lang="en-US"/>
        </a:p>
      </dgm:t>
    </dgm:pt>
    <dgm:pt modelId="{661D4945-7208-45B6-9CED-6AA5C462991A}">
      <dgm:prSet/>
      <dgm:spPr/>
      <dgm:t>
        <a:bodyPr/>
        <a:lstStyle/>
        <a:p>
          <a:endParaRPr lang="en-US" dirty="0"/>
        </a:p>
      </dgm:t>
    </dgm:pt>
    <dgm:pt modelId="{EA25E17C-779D-45E2-A52A-79DE1F8AC350}" type="parTrans" cxnId="{50C477DA-E6C1-4F6B-88F4-8A05D7D7DFBE}">
      <dgm:prSet/>
      <dgm:spPr/>
      <dgm:t>
        <a:bodyPr/>
        <a:lstStyle/>
        <a:p>
          <a:endParaRPr lang="en-US"/>
        </a:p>
      </dgm:t>
    </dgm:pt>
    <dgm:pt modelId="{B8E7E868-3E5F-40F2-9F6E-B0A006BA898E}" type="sibTrans" cxnId="{50C477DA-E6C1-4F6B-88F4-8A05D7D7DFBE}">
      <dgm:prSet/>
      <dgm:spPr/>
      <dgm:t>
        <a:bodyPr/>
        <a:lstStyle/>
        <a:p>
          <a:endParaRPr lang="en-US"/>
        </a:p>
      </dgm:t>
    </dgm:pt>
    <dgm:pt modelId="{65BB2294-4984-4CFF-9B7B-E725924FB722}">
      <dgm:prSet/>
      <dgm:spPr/>
      <dgm:t>
        <a:bodyPr/>
        <a:lstStyle/>
        <a:p>
          <a:r>
            <a:rPr lang="en-US" b="1" dirty="0"/>
            <a:t>Application Phase </a:t>
          </a:r>
          <a:r>
            <a:rPr lang="en-US" dirty="0"/>
            <a:t>– Applies all DML operations.</a:t>
          </a:r>
        </a:p>
      </dgm:t>
    </dgm:pt>
    <dgm:pt modelId="{F8460042-0D1A-49AF-92CE-B201A5BD3D6A}" type="parTrans" cxnId="{8C888446-BE5E-4ED2-847A-331165A12018}">
      <dgm:prSet/>
      <dgm:spPr/>
      <dgm:t>
        <a:bodyPr/>
        <a:lstStyle/>
        <a:p>
          <a:endParaRPr lang="en-US"/>
        </a:p>
      </dgm:t>
    </dgm:pt>
    <dgm:pt modelId="{3AA95D59-EAE8-4F71-A916-AE59D2FCB2B9}" type="sibTrans" cxnId="{8C888446-BE5E-4ED2-847A-331165A12018}">
      <dgm:prSet/>
      <dgm:spPr/>
      <dgm:t>
        <a:bodyPr/>
        <a:lstStyle/>
        <a:p>
          <a:endParaRPr lang="en-US"/>
        </a:p>
      </dgm:t>
    </dgm:pt>
    <dgm:pt modelId="{C0833484-CE11-4F28-A0C5-8F84041A87BC}">
      <dgm:prSet/>
      <dgm:spPr/>
      <dgm:t>
        <a:bodyPr/>
        <a:lstStyle/>
        <a:p>
          <a:r>
            <a:rPr lang="en-US"/>
            <a:t>Phase 5</a:t>
          </a:r>
        </a:p>
      </dgm:t>
    </dgm:pt>
    <dgm:pt modelId="{D01E308E-5F1D-460E-B95B-4226266D51D3}" type="parTrans" cxnId="{3808F330-76D3-434B-8A2A-989169C3C308}">
      <dgm:prSet/>
      <dgm:spPr/>
      <dgm:t>
        <a:bodyPr/>
        <a:lstStyle/>
        <a:p>
          <a:endParaRPr lang="en-US"/>
        </a:p>
      </dgm:t>
    </dgm:pt>
    <dgm:pt modelId="{45D3D9C1-B307-4E25-89AA-1F5BC9D255B0}" type="sibTrans" cxnId="{3808F330-76D3-434B-8A2A-989169C3C308}">
      <dgm:prSet/>
      <dgm:spPr/>
      <dgm:t>
        <a:bodyPr/>
        <a:lstStyle/>
        <a:p>
          <a:endParaRPr lang="en-US"/>
        </a:p>
      </dgm:t>
    </dgm:pt>
    <dgm:pt modelId="{776A3E72-518A-4D3A-8BBE-58CC071C1B0B}">
      <dgm:prSet/>
      <dgm:spPr/>
      <dgm:t>
        <a:bodyPr/>
        <a:lstStyle/>
        <a:p>
          <a:endParaRPr lang="en-US" dirty="0"/>
        </a:p>
      </dgm:t>
    </dgm:pt>
    <dgm:pt modelId="{FE6585CF-3BD9-47D3-A7A3-2488D73101B9}" type="parTrans" cxnId="{F6420A0D-1865-432B-A2E4-76EC14985DBA}">
      <dgm:prSet/>
      <dgm:spPr/>
      <dgm:t>
        <a:bodyPr/>
        <a:lstStyle/>
        <a:p>
          <a:endParaRPr lang="en-US"/>
        </a:p>
      </dgm:t>
    </dgm:pt>
    <dgm:pt modelId="{39BD38ED-1438-466C-B06B-1C8A01F7AB9C}" type="sibTrans" cxnId="{F6420A0D-1865-432B-A2E4-76EC14985DBA}">
      <dgm:prSet/>
      <dgm:spPr/>
      <dgm:t>
        <a:bodyPr/>
        <a:lstStyle/>
        <a:p>
          <a:endParaRPr lang="en-US"/>
        </a:p>
      </dgm:t>
    </dgm:pt>
    <dgm:pt modelId="{A235C10E-C0D5-420B-AC3E-2D52E16358F1}">
      <dgm:prSet/>
      <dgm:spPr/>
      <dgm:t>
        <a:bodyPr/>
        <a:lstStyle/>
        <a:p>
          <a:r>
            <a:rPr lang="en-US" b="1" dirty="0"/>
            <a:t>Cleanup Phase </a:t>
          </a:r>
          <a:r>
            <a:rPr lang="en-US" dirty="0"/>
            <a:t>– Releases the table lock.</a:t>
          </a:r>
        </a:p>
      </dgm:t>
    </dgm:pt>
    <dgm:pt modelId="{D9A4AAF5-3754-4883-9380-57B078D66934}" type="parTrans" cxnId="{FDA60B13-BA1D-4503-8413-95414A01A0FE}">
      <dgm:prSet/>
      <dgm:spPr/>
      <dgm:t>
        <a:bodyPr/>
        <a:lstStyle/>
        <a:p>
          <a:endParaRPr lang="en-US"/>
        </a:p>
      </dgm:t>
    </dgm:pt>
    <dgm:pt modelId="{F7FDC58E-9DA0-4B65-B16F-1CE5D330FC54}" type="sibTrans" cxnId="{FDA60B13-BA1D-4503-8413-95414A01A0FE}">
      <dgm:prSet/>
      <dgm:spPr/>
      <dgm:t>
        <a:bodyPr/>
        <a:lstStyle/>
        <a:p>
          <a:endParaRPr lang="en-US"/>
        </a:p>
      </dgm:t>
    </dgm:pt>
    <dgm:pt modelId="{A006EAB1-5A76-8545-84DC-2CE150CC1B97}" type="pres">
      <dgm:prSet presAssocID="{F412CBC4-AF95-443F-ABC3-619B120741FA}" presName="Name0" presStyleCnt="0">
        <dgm:presLayoutVars>
          <dgm:dir/>
          <dgm:animLvl val="lvl"/>
          <dgm:resizeHandles val="exact"/>
        </dgm:presLayoutVars>
      </dgm:prSet>
      <dgm:spPr/>
      <dgm:t>
        <a:bodyPr/>
        <a:lstStyle/>
        <a:p>
          <a:endParaRPr lang="en-US"/>
        </a:p>
      </dgm:t>
    </dgm:pt>
    <dgm:pt modelId="{6E99F87A-8DB1-0447-BADC-FA7F3D2D3ACE}" type="pres">
      <dgm:prSet presAssocID="{601F6FA8-F7CF-4965-95B4-1469353D8AE5}" presName="composite" presStyleCnt="0"/>
      <dgm:spPr/>
      <dgm:t>
        <a:bodyPr/>
        <a:lstStyle/>
        <a:p>
          <a:endParaRPr lang="en-US"/>
        </a:p>
      </dgm:t>
    </dgm:pt>
    <dgm:pt modelId="{1A7B142E-D9F0-8042-9B67-3B0A1F5A5FE6}" type="pres">
      <dgm:prSet presAssocID="{601F6FA8-F7CF-4965-95B4-1469353D8AE5}" presName="parTx" presStyleLbl="alignNode1" presStyleIdx="0" presStyleCnt="5">
        <dgm:presLayoutVars>
          <dgm:chMax val="0"/>
          <dgm:chPref val="0"/>
        </dgm:presLayoutVars>
      </dgm:prSet>
      <dgm:spPr/>
      <dgm:t>
        <a:bodyPr/>
        <a:lstStyle/>
        <a:p>
          <a:endParaRPr lang="en-US"/>
        </a:p>
      </dgm:t>
    </dgm:pt>
    <dgm:pt modelId="{63B1FEEF-D049-3244-BFF7-B5BF29DBC162}" type="pres">
      <dgm:prSet presAssocID="{601F6FA8-F7CF-4965-95B4-1469353D8AE5}" presName="desTx" presStyleLbl="alignAccFollowNode1" presStyleIdx="0" presStyleCnt="5">
        <dgm:presLayoutVars/>
      </dgm:prSet>
      <dgm:spPr/>
      <dgm:t>
        <a:bodyPr/>
        <a:lstStyle/>
        <a:p>
          <a:endParaRPr lang="en-US"/>
        </a:p>
      </dgm:t>
    </dgm:pt>
    <dgm:pt modelId="{EC87845E-CD37-8246-90E6-7294E93CF39E}" type="pres">
      <dgm:prSet presAssocID="{15467144-2923-4054-B83D-2770C257C42E}" presName="space" presStyleCnt="0"/>
      <dgm:spPr/>
      <dgm:t>
        <a:bodyPr/>
        <a:lstStyle/>
        <a:p>
          <a:endParaRPr lang="en-US"/>
        </a:p>
      </dgm:t>
    </dgm:pt>
    <dgm:pt modelId="{F4D154AE-90EA-6744-B58B-116E78406A98}" type="pres">
      <dgm:prSet presAssocID="{E3BF7C83-CB98-4446-88B9-05CF1C487633}" presName="composite" presStyleCnt="0"/>
      <dgm:spPr/>
      <dgm:t>
        <a:bodyPr/>
        <a:lstStyle/>
        <a:p>
          <a:endParaRPr lang="en-US"/>
        </a:p>
      </dgm:t>
    </dgm:pt>
    <dgm:pt modelId="{ABD30A2F-DFF7-0E46-812D-A6591E353E99}" type="pres">
      <dgm:prSet presAssocID="{E3BF7C83-CB98-4446-88B9-05CF1C487633}" presName="parTx" presStyleLbl="alignNode1" presStyleIdx="1" presStyleCnt="5">
        <dgm:presLayoutVars>
          <dgm:chMax val="0"/>
          <dgm:chPref val="0"/>
        </dgm:presLayoutVars>
      </dgm:prSet>
      <dgm:spPr/>
      <dgm:t>
        <a:bodyPr/>
        <a:lstStyle/>
        <a:p>
          <a:endParaRPr lang="en-US"/>
        </a:p>
      </dgm:t>
    </dgm:pt>
    <dgm:pt modelId="{AD03B349-7F07-E544-979B-C10D2B148D05}" type="pres">
      <dgm:prSet presAssocID="{E3BF7C83-CB98-4446-88B9-05CF1C487633}" presName="desTx" presStyleLbl="alignAccFollowNode1" presStyleIdx="1" presStyleCnt="5">
        <dgm:presLayoutVars/>
      </dgm:prSet>
      <dgm:spPr/>
      <dgm:t>
        <a:bodyPr/>
        <a:lstStyle/>
        <a:p>
          <a:endParaRPr lang="en-US"/>
        </a:p>
      </dgm:t>
    </dgm:pt>
    <dgm:pt modelId="{5E118574-1E41-3445-B213-6E8297C8E6DB}" type="pres">
      <dgm:prSet presAssocID="{1EEF2FDF-D060-4BBF-A96B-D723A49E6DF2}" presName="space" presStyleCnt="0"/>
      <dgm:spPr/>
      <dgm:t>
        <a:bodyPr/>
        <a:lstStyle/>
        <a:p>
          <a:endParaRPr lang="en-US"/>
        </a:p>
      </dgm:t>
    </dgm:pt>
    <dgm:pt modelId="{17C07FDF-CF86-6640-81EE-56EF2EEBE1ED}" type="pres">
      <dgm:prSet presAssocID="{AA0A04AF-38E2-404E-9D84-028D49349773}" presName="composite" presStyleCnt="0"/>
      <dgm:spPr/>
      <dgm:t>
        <a:bodyPr/>
        <a:lstStyle/>
        <a:p>
          <a:endParaRPr lang="en-US"/>
        </a:p>
      </dgm:t>
    </dgm:pt>
    <dgm:pt modelId="{4D6C952C-09A9-5540-9E7F-53C9A8CECD62}" type="pres">
      <dgm:prSet presAssocID="{AA0A04AF-38E2-404E-9D84-028D49349773}" presName="parTx" presStyleLbl="alignNode1" presStyleIdx="2" presStyleCnt="5">
        <dgm:presLayoutVars>
          <dgm:chMax val="0"/>
          <dgm:chPref val="0"/>
        </dgm:presLayoutVars>
      </dgm:prSet>
      <dgm:spPr/>
      <dgm:t>
        <a:bodyPr/>
        <a:lstStyle/>
        <a:p>
          <a:endParaRPr lang="en-US"/>
        </a:p>
      </dgm:t>
    </dgm:pt>
    <dgm:pt modelId="{B3DB49CD-FB7B-6648-B1D5-20ED661D698A}" type="pres">
      <dgm:prSet presAssocID="{AA0A04AF-38E2-404E-9D84-028D49349773}" presName="desTx" presStyleLbl="alignAccFollowNode1" presStyleIdx="2" presStyleCnt="5">
        <dgm:presLayoutVars/>
      </dgm:prSet>
      <dgm:spPr/>
      <dgm:t>
        <a:bodyPr/>
        <a:lstStyle/>
        <a:p>
          <a:endParaRPr lang="en-US"/>
        </a:p>
      </dgm:t>
    </dgm:pt>
    <dgm:pt modelId="{6006CC9F-EBD0-F348-949B-0C405F86EB70}" type="pres">
      <dgm:prSet presAssocID="{FD66D429-0D1E-4557-943C-CCE552E60BF9}" presName="space" presStyleCnt="0"/>
      <dgm:spPr/>
      <dgm:t>
        <a:bodyPr/>
        <a:lstStyle/>
        <a:p>
          <a:endParaRPr lang="en-US"/>
        </a:p>
      </dgm:t>
    </dgm:pt>
    <dgm:pt modelId="{6CFDC57A-D533-E34E-8BCE-36D614E9F6BD}" type="pres">
      <dgm:prSet presAssocID="{3A98C6BF-140B-4D8E-B7E8-7E13A014A1E9}" presName="composite" presStyleCnt="0"/>
      <dgm:spPr/>
      <dgm:t>
        <a:bodyPr/>
        <a:lstStyle/>
        <a:p>
          <a:endParaRPr lang="en-US"/>
        </a:p>
      </dgm:t>
    </dgm:pt>
    <dgm:pt modelId="{2C23053F-97DA-7341-9AE8-1C2859800812}" type="pres">
      <dgm:prSet presAssocID="{3A98C6BF-140B-4D8E-B7E8-7E13A014A1E9}" presName="parTx" presStyleLbl="alignNode1" presStyleIdx="3" presStyleCnt="5">
        <dgm:presLayoutVars>
          <dgm:chMax val="0"/>
          <dgm:chPref val="0"/>
        </dgm:presLayoutVars>
      </dgm:prSet>
      <dgm:spPr/>
      <dgm:t>
        <a:bodyPr/>
        <a:lstStyle/>
        <a:p>
          <a:endParaRPr lang="en-US"/>
        </a:p>
      </dgm:t>
    </dgm:pt>
    <dgm:pt modelId="{4F1EA885-8632-E24A-924E-413E2C71E182}" type="pres">
      <dgm:prSet presAssocID="{3A98C6BF-140B-4D8E-B7E8-7E13A014A1E9}" presName="desTx" presStyleLbl="alignAccFollowNode1" presStyleIdx="3" presStyleCnt="5">
        <dgm:presLayoutVars/>
      </dgm:prSet>
      <dgm:spPr/>
      <dgm:t>
        <a:bodyPr/>
        <a:lstStyle/>
        <a:p>
          <a:endParaRPr lang="en-US"/>
        </a:p>
      </dgm:t>
    </dgm:pt>
    <dgm:pt modelId="{C19154F3-708E-B54E-A55E-273C15E585D5}" type="pres">
      <dgm:prSet presAssocID="{A5156D85-312C-4036-BFD3-CE4D06651286}" presName="space" presStyleCnt="0"/>
      <dgm:spPr/>
      <dgm:t>
        <a:bodyPr/>
        <a:lstStyle/>
        <a:p>
          <a:endParaRPr lang="en-US"/>
        </a:p>
      </dgm:t>
    </dgm:pt>
    <dgm:pt modelId="{FCB9F442-9AC6-4A40-9D38-8532A0D75F38}" type="pres">
      <dgm:prSet presAssocID="{C0833484-CE11-4F28-A0C5-8F84041A87BC}" presName="composite" presStyleCnt="0"/>
      <dgm:spPr/>
      <dgm:t>
        <a:bodyPr/>
        <a:lstStyle/>
        <a:p>
          <a:endParaRPr lang="en-US"/>
        </a:p>
      </dgm:t>
    </dgm:pt>
    <dgm:pt modelId="{21116161-11BF-1C4E-9A88-6DD87C217380}" type="pres">
      <dgm:prSet presAssocID="{C0833484-CE11-4F28-A0C5-8F84041A87BC}" presName="parTx" presStyleLbl="alignNode1" presStyleIdx="4" presStyleCnt="5">
        <dgm:presLayoutVars>
          <dgm:chMax val="0"/>
          <dgm:chPref val="0"/>
        </dgm:presLayoutVars>
      </dgm:prSet>
      <dgm:spPr/>
      <dgm:t>
        <a:bodyPr/>
        <a:lstStyle/>
        <a:p>
          <a:endParaRPr lang="en-US"/>
        </a:p>
      </dgm:t>
    </dgm:pt>
    <dgm:pt modelId="{5343C7A9-6331-E746-9623-C329FAFAAF5D}" type="pres">
      <dgm:prSet presAssocID="{C0833484-CE11-4F28-A0C5-8F84041A87BC}" presName="desTx" presStyleLbl="alignAccFollowNode1" presStyleIdx="4" presStyleCnt="5">
        <dgm:presLayoutVars/>
      </dgm:prSet>
      <dgm:spPr/>
      <dgm:t>
        <a:bodyPr/>
        <a:lstStyle/>
        <a:p>
          <a:endParaRPr lang="en-US"/>
        </a:p>
      </dgm:t>
    </dgm:pt>
  </dgm:ptLst>
  <dgm:cxnLst>
    <dgm:cxn modelId="{4D2298DD-0A50-6942-B6B0-FA034790DE93}" type="presOf" srcId="{C0833484-CE11-4F28-A0C5-8F84041A87BC}" destId="{21116161-11BF-1C4E-9A88-6DD87C217380}" srcOrd="0" destOrd="0" presId="urn:microsoft.com/office/officeart/2016/7/layout/ChevronBlockProcess"/>
    <dgm:cxn modelId="{D66215F7-65DA-A043-8518-5C213F2249CB}" type="presOf" srcId="{F412CBC4-AF95-443F-ABC3-619B120741FA}" destId="{A006EAB1-5A76-8545-84DC-2CE150CC1B97}" srcOrd="0" destOrd="0" presId="urn:microsoft.com/office/officeart/2016/7/layout/ChevronBlockProcess"/>
    <dgm:cxn modelId="{39A53174-7B3B-4848-8038-EA8B3B59E62A}" type="presOf" srcId="{601F6FA8-F7CF-4965-95B4-1469353D8AE5}" destId="{1A7B142E-D9F0-8042-9B67-3B0A1F5A5FE6}" srcOrd="0" destOrd="0" presId="urn:microsoft.com/office/officeart/2016/7/layout/ChevronBlockProcess"/>
    <dgm:cxn modelId="{0B56A79B-C7D7-CA43-A601-A367F067ED61}" type="presOf" srcId="{E0412A6E-B027-4E24-9190-71F52BF76A80}" destId="{63B1FEEF-D049-3244-BFF7-B5BF29DBC162}" srcOrd="0" destOrd="1" presId="urn:microsoft.com/office/officeart/2016/7/layout/ChevronBlockProcess"/>
    <dgm:cxn modelId="{DF3C1CDC-63ED-4C85-8F60-1F49AC84B488}" srcId="{F412CBC4-AF95-443F-ABC3-619B120741FA}" destId="{3A98C6BF-140B-4D8E-B7E8-7E13A014A1E9}" srcOrd="3" destOrd="0" parTransId="{FED107A9-D98B-423D-88A0-685D1BBBB6BE}" sibTransId="{A5156D85-312C-4036-BFD3-CE4D06651286}"/>
    <dgm:cxn modelId="{DEB6E766-51B4-4C93-97B0-1F5A206807D4}" srcId="{1E5477AE-37E9-4A32-A778-AE003403E8C6}" destId="{F3DDC008-4F8E-4AE1-8DAB-DD3FD32E4DA0}" srcOrd="0" destOrd="0" parTransId="{7C1299CC-FC03-47A0-8085-4D6229D1455C}" sibTransId="{FC223704-F50D-4975-966F-8FA8CC18EC26}"/>
    <dgm:cxn modelId="{B7D2237D-8938-8D43-97B9-2A730E099B3B}" type="presOf" srcId="{AA0A04AF-38E2-404E-9D84-028D49349773}" destId="{4D6C952C-09A9-5540-9E7F-53C9A8CECD62}" srcOrd="0" destOrd="0" presId="urn:microsoft.com/office/officeart/2016/7/layout/ChevronBlockProcess"/>
    <dgm:cxn modelId="{2D01D3E1-2DEF-4E6F-8CCF-403BE0AE4B6D}" srcId="{DAAD4846-0402-460B-ADD7-E4EE03C8DC41}" destId="{BF2EA0CA-E0B8-4468-8915-B0DBD1D56576}" srcOrd="0" destOrd="0" parTransId="{F1F2467F-9572-48C3-A9B7-1A469FB488B6}" sibTransId="{8D15EDA5-BD2F-4B71-8B51-EC6348D7FB26}"/>
    <dgm:cxn modelId="{1AE40401-F577-40B7-AE04-23F9032A1265}" srcId="{601F6FA8-F7CF-4965-95B4-1469353D8AE5}" destId="{712105CF-66F3-42D9-BCEF-9D8DD732A981}" srcOrd="0" destOrd="0" parTransId="{0FA224CC-40E7-4285-AFA2-C1D7C76DC5B2}" sibTransId="{A3234AF3-31BA-4331-B216-A3DE2770F398}"/>
    <dgm:cxn modelId="{09E30F99-B8E9-49F6-9E84-5E71F0BC56B3}" srcId="{E3BF7C83-CB98-4446-88B9-05CF1C487633}" destId="{1E5477AE-37E9-4A32-A778-AE003403E8C6}" srcOrd="0" destOrd="0" parTransId="{282265C1-AD00-45DB-B3F1-80B20E09633B}" sibTransId="{60BFA763-25C3-4520-BBA1-8760E3F3C564}"/>
    <dgm:cxn modelId="{070BD1EB-EF09-DF42-B488-C78F80633D03}" type="presOf" srcId="{661D4945-7208-45B6-9CED-6AA5C462991A}" destId="{4F1EA885-8632-E24A-924E-413E2C71E182}" srcOrd="0" destOrd="0" presId="urn:microsoft.com/office/officeart/2016/7/layout/ChevronBlockProcess"/>
    <dgm:cxn modelId="{8C888446-BE5E-4ED2-847A-331165A12018}" srcId="{661D4945-7208-45B6-9CED-6AA5C462991A}" destId="{65BB2294-4984-4CFF-9B7B-E725924FB722}" srcOrd="0" destOrd="0" parTransId="{F8460042-0D1A-49AF-92CE-B201A5BD3D6A}" sibTransId="{3AA95D59-EAE8-4F71-A916-AE59D2FCB2B9}"/>
    <dgm:cxn modelId="{2F9B0B3D-598A-A341-A04C-20FAC2C87D9B}" type="presOf" srcId="{1E5477AE-37E9-4A32-A778-AE003403E8C6}" destId="{AD03B349-7F07-E544-979B-C10D2B148D05}" srcOrd="0" destOrd="0" presId="urn:microsoft.com/office/officeart/2016/7/layout/ChevronBlockProcess"/>
    <dgm:cxn modelId="{3F57FC6F-BAB3-4443-9A31-4A17784FDA4F}" type="presOf" srcId="{3A98C6BF-140B-4D8E-B7E8-7E13A014A1E9}" destId="{2C23053F-97DA-7341-9AE8-1C2859800812}" srcOrd="0" destOrd="0" presId="urn:microsoft.com/office/officeart/2016/7/layout/ChevronBlockProcess"/>
    <dgm:cxn modelId="{92FF9C79-E421-4E60-81D7-B85AB4ED7748}" srcId="{AA0A04AF-38E2-404E-9D84-028D49349773}" destId="{DAAD4846-0402-460B-ADD7-E4EE03C8DC41}" srcOrd="0" destOrd="0" parTransId="{3D96C9AB-7860-4805-9E73-C7A34BCD5F18}" sibTransId="{101D0C24-C936-46D4-B9B5-988F5A44373D}"/>
    <dgm:cxn modelId="{04B97AC6-5982-AE41-A4C1-0E5C3CD97B99}" type="presOf" srcId="{BF2EA0CA-E0B8-4468-8915-B0DBD1D56576}" destId="{B3DB49CD-FB7B-6648-B1D5-20ED661D698A}" srcOrd="0" destOrd="1" presId="urn:microsoft.com/office/officeart/2016/7/layout/ChevronBlockProcess"/>
    <dgm:cxn modelId="{F6420A0D-1865-432B-A2E4-76EC14985DBA}" srcId="{C0833484-CE11-4F28-A0C5-8F84041A87BC}" destId="{776A3E72-518A-4D3A-8BBE-58CC071C1B0B}" srcOrd="0" destOrd="0" parTransId="{FE6585CF-3BD9-47D3-A7A3-2488D73101B9}" sibTransId="{39BD38ED-1438-466C-B06B-1C8A01F7AB9C}"/>
    <dgm:cxn modelId="{922E4584-B614-1945-9697-2C615EB782F0}" type="presOf" srcId="{E3BF7C83-CB98-4446-88B9-05CF1C487633}" destId="{ABD30A2F-DFF7-0E46-812D-A6591E353E99}" srcOrd="0" destOrd="0" presId="urn:microsoft.com/office/officeart/2016/7/layout/ChevronBlockProcess"/>
    <dgm:cxn modelId="{FDA60B13-BA1D-4503-8413-95414A01A0FE}" srcId="{776A3E72-518A-4D3A-8BBE-58CC071C1B0B}" destId="{A235C10E-C0D5-420B-AC3E-2D52E16358F1}" srcOrd="0" destOrd="0" parTransId="{D9A4AAF5-3754-4883-9380-57B078D66934}" sibTransId="{F7FDC58E-9DA0-4B65-B16F-1CE5D330FC54}"/>
    <dgm:cxn modelId="{FA3064C9-27EC-8E4F-AF73-90C8E7E29C72}" type="presOf" srcId="{DAAD4846-0402-460B-ADD7-E4EE03C8DC41}" destId="{B3DB49CD-FB7B-6648-B1D5-20ED661D698A}" srcOrd="0" destOrd="0" presId="urn:microsoft.com/office/officeart/2016/7/layout/ChevronBlockProcess"/>
    <dgm:cxn modelId="{3808F330-76D3-434B-8A2A-989169C3C308}" srcId="{F412CBC4-AF95-443F-ABC3-619B120741FA}" destId="{C0833484-CE11-4F28-A0C5-8F84041A87BC}" srcOrd="4" destOrd="0" parTransId="{D01E308E-5F1D-460E-B95B-4226266D51D3}" sibTransId="{45D3D9C1-B307-4E25-89AA-1F5BC9D255B0}"/>
    <dgm:cxn modelId="{64A17B09-5762-4B94-BF95-4C539B5E6582}" srcId="{F412CBC4-AF95-443F-ABC3-619B120741FA}" destId="{601F6FA8-F7CF-4965-95B4-1469353D8AE5}" srcOrd="0" destOrd="0" parTransId="{FA42A5A7-1FE3-4E6D-A469-3650CFCA60A8}" sibTransId="{15467144-2923-4054-B83D-2770C257C42E}"/>
    <dgm:cxn modelId="{B8237CC9-E998-AA4F-9A0E-B69AAD691F41}" type="presOf" srcId="{712105CF-66F3-42D9-BCEF-9D8DD732A981}" destId="{63B1FEEF-D049-3244-BFF7-B5BF29DBC162}" srcOrd="0" destOrd="0" presId="urn:microsoft.com/office/officeart/2016/7/layout/ChevronBlockProcess"/>
    <dgm:cxn modelId="{FDDC2608-A18C-4413-BFBA-95740DBC5B2A}" srcId="{F412CBC4-AF95-443F-ABC3-619B120741FA}" destId="{E3BF7C83-CB98-4446-88B9-05CF1C487633}" srcOrd="1" destOrd="0" parTransId="{C7AA644E-7C23-4584-920D-9B35631A0CDD}" sibTransId="{1EEF2FDF-D060-4BBF-A96B-D723A49E6DF2}"/>
    <dgm:cxn modelId="{2A696242-58B2-1E4E-B025-BBBBDCBF8051}" type="presOf" srcId="{F3DDC008-4F8E-4AE1-8DAB-DD3FD32E4DA0}" destId="{AD03B349-7F07-E544-979B-C10D2B148D05}" srcOrd="0" destOrd="1" presId="urn:microsoft.com/office/officeart/2016/7/layout/ChevronBlockProcess"/>
    <dgm:cxn modelId="{6D80AE6D-E718-45F3-878D-ED62DC84D10E}" srcId="{F412CBC4-AF95-443F-ABC3-619B120741FA}" destId="{AA0A04AF-38E2-404E-9D84-028D49349773}" srcOrd="2" destOrd="0" parTransId="{7B2DBB57-D370-4D33-B44F-CA310B191530}" sibTransId="{FD66D429-0D1E-4557-943C-CCE552E60BF9}"/>
    <dgm:cxn modelId="{DB58D479-0552-D84D-9900-C15615D3638B}" type="presOf" srcId="{776A3E72-518A-4D3A-8BBE-58CC071C1B0B}" destId="{5343C7A9-6331-E746-9623-C329FAFAAF5D}" srcOrd="0" destOrd="0" presId="urn:microsoft.com/office/officeart/2016/7/layout/ChevronBlockProcess"/>
    <dgm:cxn modelId="{50C477DA-E6C1-4F6B-88F4-8A05D7D7DFBE}" srcId="{3A98C6BF-140B-4D8E-B7E8-7E13A014A1E9}" destId="{661D4945-7208-45B6-9CED-6AA5C462991A}" srcOrd="0" destOrd="0" parTransId="{EA25E17C-779D-45E2-A52A-79DE1F8AC350}" sibTransId="{B8E7E868-3E5F-40F2-9F6E-B0A006BA898E}"/>
    <dgm:cxn modelId="{BE56E0D4-21F1-EA43-973D-6BADA7176136}" type="presOf" srcId="{A235C10E-C0D5-420B-AC3E-2D52E16358F1}" destId="{5343C7A9-6331-E746-9623-C329FAFAAF5D}" srcOrd="0" destOrd="1" presId="urn:microsoft.com/office/officeart/2016/7/layout/ChevronBlockProcess"/>
    <dgm:cxn modelId="{E36B5D90-76E4-4EC3-A71A-07F8383C4C2B}" srcId="{712105CF-66F3-42D9-BCEF-9D8DD732A981}" destId="{E0412A6E-B027-4E24-9190-71F52BF76A80}" srcOrd="0" destOrd="0" parTransId="{DA6B63F4-CD3A-495C-921D-22D25B10EF06}" sibTransId="{FE6E32C3-3055-4EE8-81CB-973A4547A67D}"/>
    <dgm:cxn modelId="{5FFB7535-4E44-9F48-A04C-CEA38B6D732A}" type="presOf" srcId="{65BB2294-4984-4CFF-9B7B-E725924FB722}" destId="{4F1EA885-8632-E24A-924E-413E2C71E182}" srcOrd="0" destOrd="1" presId="urn:microsoft.com/office/officeart/2016/7/layout/ChevronBlockProcess"/>
    <dgm:cxn modelId="{AF76578A-326D-0548-ADF5-9FEE31532ED9}" type="presParOf" srcId="{A006EAB1-5A76-8545-84DC-2CE150CC1B97}" destId="{6E99F87A-8DB1-0447-BADC-FA7F3D2D3ACE}" srcOrd="0" destOrd="0" presId="urn:microsoft.com/office/officeart/2016/7/layout/ChevronBlockProcess"/>
    <dgm:cxn modelId="{CF60E9AD-992B-C844-966A-71EC59B612AB}" type="presParOf" srcId="{6E99F87A-8DB1-0447-BADC-FA7F3D2D3ACE}" destId="{1A7B142E-D9F0-8042-9B67-3B0A1F5A5FE6}" srcOrd="0" destOrd="0" presId="urn:microsoft.com/office/officeart/2016/7/layout/ChevronBlockProcess"/>
    <dgm:cxn modelId="{74CD2F83-19CA-6A44-AB7B-F74AEA52ED41}" type="presParOf" srcId="{6E99F87A-8DB1-0447-BADC-FA7F3D2D3ACE}" destId="{63B1FEEF-D049-3244-BFF7-B5BF29DBC162}" srcOrd="1" destOrd="0" presId="urn:microsoft.com/office/officeart/2016/7/layout/ChevronBlockProcess"/>
    <dgm:cxn modelId="{1A7BD359-BFDF-B045-BB65-8D283E009B43}" type="presParOf" srcId="{A006EAB1-5A76-8545-84DC-2CE150CC1B97}" destId="{EC87845E-CD37-8246-90E6-7294E93CF39E}" srcOrd="1" destOrd="0" presId="urn:microsoft.com/office/officeart/2016/7/layout/ChevronBlockProcess"/>
    <dgm:cxn modelId="{3FFBA192-543E-AE44-9E5D-83E42D682765}" type="presParOf" srcId="{A006EAB1-5A76-8545-84DC-2CE150CC1B97}" destId="{F4D154AE-90EA-6744-B58B-116E78406A98}" srcOrd="2" destOrd="0" presId="urn:microsoft.com/office/officeart/2016/7/layout/ChevronBlockProcess"/>
    <dgm:cxn modelId="{81C26315-AFA4-5D41-AE18-FA80CF686CDB}" type="presParOf" srcId="{F4D154AE-90EA-6744-B58B-116E78406A98}" destId="{ABD30A2F-DFF7-0E46-812D-A6591E353E99}" srcOrd="0" destOrd="0" presId="urn:microsoft.com/office/officeart/2016/7/layout/ChevronBlockProcess"/>
    <dgm:cxn modelId="{A6165F46-EE5F-CE4C-9FAB-DD903B095E94}" type="presParOf" srcId="{F4D154AE-90EA-6744-B58B-116E78406A98}" destId="{AD03B349-7F07-E544-979B-C10D2B148D05}" srcOrd="1" destOrd="0" presId="urn:microsoft.com/office/officeart/2016/7/layout/ChevronBlockProcess"/>
    <dgm:cxn modelId="{D3CC3BA6-142F-9D40-9C28-DE4E800F49E9}" type="presParOf" srcId="{A006EAB1-5A76-8545-84DC-2CE150CC1B97}" destId="{5E118574-1E41-3445-B213-6E8297C8E6DB}" srcOrd="3" destOrd="0" presId="urn:microsoft.com/office/officeart/2016/7/layout/ChevronBlockProcess"/>
    <dgm:cxn modelId="{576120E0-50F8-D246-BBA7-CBA40F28B62C}" type="presParOf" srcId="{A006EAB1-5A76-8545-84DC-2CE150CC1B97}" destId="{17C07FDF-CF86-6640-81EE-56EF2EEBE1ED}" srcOrd="4" destOrd="0" presId="urn:microsoft.com/office/officeart/2016/7/layout/ChevronBlockProcess"/>
    <dgm:cxn modelId="{2356F8EA-633A-4147-AF82-63C45F2A616D}" type="presParOf" srcId="{17C07FDF-CF86-6640-81EE-56EF2EEBE1ED}" destId="{4D6C952C-09A9-5540-9E7F-53C9A8CECD62}" srcOrd="0" destOrd="0" presId="urn:microsoft.com/office/officeart/2016/7/layout/ChevronBlockProcess"/>
    <dgm:cxn modelId="{F457807D-CCBD-2241-853D-E1D771AD03E7}" type="presParOf" srcId="{17C07FDF-CF86-6640-81EE-56EF2EEBE1ED}" destId="{B3DB49CD-FB7B-6648-B1D5-20ED661D698A}" srcOrd="1" destOrd="0" presId="urn:microsoft.com/office/officeart/2016/7/layout/ChevronBlockProcess"/>
    <dgm:cxn modelId="{778E8723-6E53-AC43-81C7-10E7222EB950}" type="presParOf" srcId="{A006EAB1-5A76-8545-84DC-2CE150CC1B97}" destId="{6006CC9F-EBD0-F348-949B-0C405F86EB70}" srcOrd="5" destOrd="0" presId="urn:microsoft.com/office/officeart/2016/7/layout/ChevronBlockProcess"/>
    <dgm:cxn modelId="{7678A1EF-B2F6-9947-9BC1-F6CC777C2C4B}" type="presParOf" srcId="{A006EAB1-5A76-8545-84DC-2CE150CC1B97}" destId="{6CFDC57A-D533-E34E-8BCE-36D614E9F6BD}" srcOrd="6" destOrd="0" presId="urn:microsoft.com/office/officeart/2016/7/layout/ChevronBlockProcess"/>
    <dgm:cxn modelId="{33E7ABDB-07AB-464F-8BF3-E99802D4FF96}" type="presParOf" srcId="{6CFDC57A-D533-E34E-8BCE-36D614E9F6BD}" destId="{2C23053F-97DA-7341-9AE8-1C2859800812}" srcOrd="0" destOrd="0" presId="urn:microsoft.com/office/officeart/2016/7/layout/ChevronBlockProcess"/>
    <dgm:cxn modelId="{FDCC8B80-B5AE-D146-9CEA-EAD8C3DD11F5}" type="presParOf" srcId="{6CFDC57A-D533-E34E-8BCE-36D614E9F6BD}" destId="{4F1EA885-8632-E24A-924E-413E2C71E182}" srcOrd="1" destOrd="0" presId="urn:microsoft.com/office/officeart/2016/7/layout/ChevronBlockProcess"/>
    <dgm:cxn modelId="{D92308B6-DDCE-074A-8D18-39D9B44C5D84}" type="presParOf" srcId="{A006EAB1-5A76-8545-84DC-2CE150CC1B97}" destId="{C19154F3-708E-B54E-A55E-273C15E585D5}" srcOrd="7" destOrd="0" presId="urn:microsoft.com/office/officeart/2016/7/layout/ChevronBlockProcess"/>
    <dgm:cxn modelId="{FA4E2158-2B73-4A45-999B-D6235AD4804A}" type="presParOf" srcId="{A006EAB1-5A76-8545-84DC-2CE150CC1B97}" destId="{FCB9F442-9AC6-4A40-9D38-8532A0D75F38}" srcOrd="8" destOrd="0" presId="urn:microsoft.com/office/officeart/2016/7/layout/ChevronBlockProcess"/>
    <dgm:cxn modelId="{F2166049-7197-3745-8CBC-6DEB039B7981}" type="presParOf" srcId="{FCB9F442-9AC6-4A40-9D38-8532A0D75F38}" destId="{21116161-11BF-1C4E-9A88-6DD87C217380}" srcOrd="0" destOrd="0" presId="urn:microsoft.com/office/officeart/2016/7/layout/ChevronBlockProcess"/>
    <dgm:cxn modelId="{D64A4B7B-66C9-B842-8922-EC61AB8D1629}" type="presParOf" srcId="{FCB9F442-9AC6-4A40-9D38-8532A0D75F38}" destId="{5343C7A9-6331-E746-9623-C329FAFAAF5D}"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880C7-E4A4-684F-B41E-8EFE0ADF7A06}">
      <dsp:nvSpPr>
        <dsp:cNvPr id="0" name=""/>
        <dsp:cNvSpPr/>
      </dsp:nvSpPr>
      <dsp:spPr>
        <a:xfrm>
          <a:off x="0" y="0"/>
          <a:ext cx="3007932" cy="3422683"/>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510" tIns="330200" rIns="234510" bIns="330200" numCol="1" spcCol="1270" anchor="t" anchorCtr="0">
          <a:noAutofit/>
        </a:bodyPr>
        <a:lstStyle/>
        <a:p>
          <a:pPr lvl="0" algn="l" defTabSz="1155700">
            <a:lnSpc>
              <a:spcPct val="90000"/>
            </a:lnSpc>
            <a:spcBef>
              <a:spcPct val="0"/>
            </a:spcBef>
            <a:spcAft>
              <a:spcPct val="35000"/>
            </a:spcAft>
          </a:pPr>
          <a:r>
            <a:rPr lang="en-US" sz="2600" b="1" i="0" u="sng" kern="1200" dirty="0"/>
            <a:t>Processor Chip</a:t>
          </a:r>
          <a:r>
            <a:rPr lang="en-US" sz="2600" b="0" i="0" kern="1200" dirty="0"/>
            <a:t> </a:t>
          </a:r>
          <a:endParaRPr lang="en-US" sz="2600" kern="1200" dirty="0"/>
        </a:p>
        <a:p>
          <a:pPr marL="228600" lvl="1" indent="-228600" algn="l" defTabSz="889000">
            <a:lnSpc>
              <a:spcPct val="90000"/>
            </a:lnSpc>
            <a:spcBef>
              <a:spcPct val="0"/>
            </a:spcBef>
            <a:spcAft>
              <a:spcPct val="15000"/>
            </a:spcAft>
            <a:buChar char="•"/>
          </a:pPr>
          <a:r>
            <a:rPr lang="en-US" sz="2000" b="1" kern="1200" dirty="0" smtClean="0"/>
            <a:t>BRAIN </a:t>
          </a:r>
          <a:r>
            <a:rPr lang="en-US" sz="2000" kern="1200" dirty="0" smtClean="0"/>
            <a:t>of the Teradata system</a:t>
          </a:r>
          <a:endParaRPr lang="en-US" sz="2000" kern="1200" dirty="0"/>
        </a:p>
      </dsp:txBody>
      <dsp:txXfrm>
        <a:off x="0" y="1300619"/>
        <a:ext cx="3007932" cy="2053609"/>
      </dsp:txXfrm>
    </dsp:sp>
    <dsp:sp modelId="{499CCD49-EA68-2E4B-9B21-D1CCCF79EA4E}">
      <dsp:nvSpPr>
        <dsp:cNvPr id="0" name=""/>
        <dsp:cNvSpPr/>
      </dsp:nvSpPr>
      <dsp:spPr>
        <a:xfrm>
          <a:off x="990563" y="342268"/>
          <a:ext cx="1026804" cy="1026804"/>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54" tIns="12700" rIns="80054" bIns="12700" numCol="1" spcCol="1270" anchor="ctr" anchorCtr="0">
          <a:noAutofit/>
        </a:bodyPr>
        <a:lstStyle/>
        <a:p>
          <a:pPr lvl="0" algn="ctr" defTabSz="2133600">
            <a:lnSpc>
              <a:spcPct val="90000"/>
            </a:lnSpc>
            <a:spcBef>
              <a:spcPct val="0"/>
            </a:spcBef>
            <a:spcAft>
              <a:spcPct val="35000"/>
            </a:spcAft>
          </a:pPr>
          <a:r>
            <a:rPr lang="en-US" sz="4800" kern="1200"/>
            <a:t>1</a:t>
          </a:r>
        </a:p>
      </dsp:txBody>
      <dsp:txXfrm>
        <a:off x="1140935" y="492640"/>
        <a:ext cx="726060" cy="726060"/>
      </dsp:txXfrm>
    </dsp:sp>
    <dsp:sp modelId="{51E167BD-AC8A-A14A-85D4-3ECB3505FFB1}">
      <dsp:nvSpPr>
        <dsp:cNvPr id="0" name=""/>
        <dsp:cNvSpPr/>
      </dsp:nvSpPr>
      <dsp:spPr>
        <a:xfrm>
          <a:off x="0" y="3422611"/>
          <a:ext cx="3007932" cy="72"/>
        </a:xfrm>
        <a:prstGeom prst="rect">
          <a:avLst/>
        </a:prstGeom>
        <a:solidFill>
          <a:schemeClr val="accent2">
            <a:hueOff val="191613"/>
            <a:satOff val="-1095"/>
            <a:lumOff val="1059"/>
            <a:alphaOff val="0"/>
          </a:schemeClr>
        </a:solidFill>
        <a:ln w="19050" cap="rnd" cmpd="sng" algn="ctr">
          <a:solidFill>
            <a:schemeClr val="accent2">
              <a:hueOff val="191613"/>
              <a:satOff val="-1095"/>
              <a:lumOff val="105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8D9DE1-9025-E741-8445-4242F586AC7F}">
      <dsp:nvSpPr>
        <dsp:cNvPr id="0" name=""/>
        <dsp:cNvSpPr/>
      </dsp:nvSpPr>
      <dsp:spPr>
        <a:xfrm>
          <a:off x="3308725" y="0"/>
          <a:ext cx="3007932" cy="3422683"/>
        </a:xfrm>
        <a:prstGeom prst="rect">
          <a:avLst/>
        </a:prstGeom>
        <a:solidFill>
          <a:schemeClr val="accent2">
            <a:tint val="40000"/>
            <a:alpha val="90000"/>
            <a:hueOff val="505565"/>
            <a:satOff val="4983"/>
            <a:lumOff val="475"/>
            <a:alphaOff val="0"/>
          </a:schemeClr>
        </a:solidFill>
        <a:ln w="19050" cap="rnd" cmpd="sng" algn="ctr">
          <a:solidFill>
            <a:schemeClr val="accent2">
              <a:tint val="40000"/>
              <a:alpha val="90000"/>
              <a:hueOff val="505565"/>
              <a:satOff val="4983"/>
              <a:lumOff val="4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510" tIns="330200" rIns="234510" bIns="330200" numCol="1" spcCol="1270" anchor="t" anchorCtr="0">
          <a:noAutofit/>
        </a:bodyPr>
        <a:lstStyle/>
        <a:p>
          <a:pPr lvl="0" algn="l" defTabSz="1155700">
            <a:lnSpc>
              <a:spcPct val="90000"/>
            </a:lnSpc>
            <a:spcBef>
              <a:spcPct val="0"/>
            </a:spcBef>
            <a:spcAft>
              <a:spcPct val="35000"/>
            </a:spcAft>
          </a:pPr>
          <a:r>
            <a:rPr lang="en-US" sz="2600" b="1" i="0" u="sng" kern="1200" dirty="0"/>
            <a:t>Memory</a:t>
          </a:r>
          <a:endParaRPr lang="en-US" sz="2600" kern="1200" dirty="0"/>
        </a:p>
        <a:p>
          <a:pPr marL="228600" lvl="1" indent="-228600" algn="l" defTabSz="889000">
            <a:lnSpc>
              <a:spcPct val="90000"/>
            </a:lnSpc>
            <a:spcBef>
              <a:spcPct val="0"/>
            </a:spcBef>
            <a:spcAft>
              <a:spcPct val="15000"/>
            </a:spcAft>
            <a:buChar char="•"/>
          </a:pPr>
          <a:r>
            <a:rPr lang="en-US" sz="2000" b="1" kern="1200" dirty="0" smtClean="0"/>
            <a:t>HAND</a:t>
          </a:r>
          <a:r>
            <a:rPr lang="en-US" sz="2000" kern="1200" dirty="0" smtClean="0"/>
            <a:t> of Teradata system</a:t>
          </a:r>
          <a:endParaRPr lang="en-US" sz="2000" kern="1200" dirty="0"/>
        </a:p>
      </dsp:txBody>
      <dsp:txXfrm>
        <a:off x="3308725" y="1300619"/>
        <a:ext cx="3007932" cy="2053609"/>
      </dsp:txXfrm>
    </dsp:sp>
    <dsp:sp modelId="{E56352E7-AA32-B141-89D5-BCBFCBBDC5FF}">
      <dsp:nvSpPr>
        <dsp:cNvPr id="0" name=""/>
        <dsp:cNvSpPr/>
      </dsp:nvSpPr>
      <dsp:spPr>
        <a:xfrm>
          <a:off x="4299289" y="342268"/>
          <a:ext cx="1026804" cy="1026804"/>
        </a:xfrm>
        <a:prstGeom prst="ellipse">
          <a:avLst/>
        </a:prstGeom>
        <a:solidFill>
          <a:schemeClr val="accent2">
            <a:hueOff val="383227"/>
            <a:satOff val="-2190"/>
            <a:lumOff val="2118"/>
            <a:alphaOff val="0"/>
          </a:schemeClr>
        </a:solidFill>
        <a:ln w="19050" cap="rnd" cmpd="sng" algn="ctr">
          <a:solidFill>
            <a:schemeClr val="accent2">
              <a:hueOff val="383227"/>
              <a:satOff val="-2190"/>
              <a:lumOff val="211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54" tIns="12700" rIns="80054" bIns="12700" numCol="1" spcCol="1270" anchor="ctr" anchorCtr="0">
          <a:noAutofit/>
        </a:bodyPr>
        <a:lstStyle/>
        <a:p>
          <a:pPr lvl="0" algn="ctr" defTabSz="2133600">
            <a:lnSpc>
              <a:spcPct val="90000"/>
            </a:lnSpc>
            <a:spcBef>
              <a:spcPct val="0"/>
            </a:spcBef>
            <a:spcAft>
              <a:spcPct val="35000"/>
            </a:spcAft>
          </a:pPr>
          <a:r>
            <a:rPr lang="en-US" sz="4800" kern="1200"/>
            <a:t>2</a:t>
          </a:r>
        </a:p>
      </dsp:txBody>
      <dsp:txXfrm>
        <a:off x="4449661" y="492640"/>
        <a:ext cx="726060" cy="726060"/>
      </dsp:txXfrm>
    </dsp:sp>
    <dsp:sp modelId="{0F788C13-1F6D-4A46-840B-FA2A46D71EAE}">
      <dsp:nvSpPr>
        <dsp:cNvPr id="0" name=""/>
        <dsp:cNvSpPr/>
      </dsp:nvSpPr>
      <dsp:spPr>
        <a:xfrm>
          <a:off x="3308725" y="3422611"/>
          <a:ext cx="3007932" cy="72"/>
        </a:xfrm>
        <a:prstGeom prst="rect">
          <a:avLst/>
        </a:prstGeom>
        <a:solidFill>
          <a:schemeClr val="accent2">
            <a:hueOff val="574840"/>
            <a:satOff val="-3285"/>
            <a:lumOff val="3177"/>
            <a:alphaOff val="0"/>
          </a:schemeClr>
        </a:solidFill>
        <a:ln w="19050" cap="rnd" cmpd="sng" algn="ctr">
          <a:solidFill>
            <a:schemeClr val="accent2">
              <a:hueOff val="574840"/>
              <a:satOff val="-3285"/>
              <a:lumOff val="317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D5A8D1-BA90-9B42-B925-DB4C936E59B0}">
      <dsp:nvSpPr>
        <dsp:cNvPr id="0" name=""/>
        <dsp:cNvSpPr/>
      </dsp:nvSpPr>
      <dsp:spPr>
        <a:xfrm>
          <a:off x="6617450" y="0"/>
          <a:ext cx="3007932" cy="3422683"/>
        </a:xfrm>
        <a:prstGeom prst="rect">
          <a:avLst/>
        </a:prstGeom>
        <a:solidFill>
          <a:schemeClr val="accent2">
            <a:tint val="40000"/>
            <a:alpha val="90000"/>
            <a:hueOff val="1011130"/>
            <a:satOff val="9966"/>
            <a:lumOff val="951"/>
            <a:alphaOff val="0"/>
          </a:schemeClr>
        </a:solidFill>
        <a:ln w="19050" cap="rnd" cmpd="sng" algn="ctr">
          <a:solidFill>
            <a:schemeClr val="accent2">
              <a:tint val="40000"/>
              <a:alpha val="90000"/>
              <a:hueOff val="1011130"/>
              <a:satOff val="9966"/>
              <a:lumOff val="9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510" tIns="330200" rIns="234510" bIns="330200" numCol="1" spcCol="1270" anchor="t" anchorCtr="0">
          <a:noAutofit/>
        </a:bodyPr>
        <a:lstStyle/>
        <a:p>
          <a:pPr lvl="0" algn="l" defTabSz="1155700">
            <a:lnSpc>
              <a:spcPct val="90000"/>
            </a:lnSpc>
            <a:spcBef>
              <a:spcPct val="0"/>
            </a:spcBef>
            <a:spcAft>
              <a:spcPct val="35000"/>
            </a:spcAft>
          </a:pPr>
          <a:r>
            <a:rPr lang="en-US" sz="2600" b="1" i="0" u="sng" kern="1200" dirty="0"/>
            <a:t>Hard Drives</a:t>
          </a:r>
          <a:r>
            <a:rPr lang="en-US" sz="2600" b="0" i="0" kern="1200" dirty="0"/>
            <a:t> </a:t>
          </a:r>
          <a:endParaRPr lang="en-US" sz="2600" kern="1200" dirty="0"/>
        </a:p>
        <a:p>
          <a:pPr marL="228600" lvl="1" indent="-228600" algn="l" defTabSz="889000">
            <a:lnSpc>
              <a:spcPct val="90000"/>
            </a:lnSpc>
            <a:spcBef>
              <a:spcPct val="0"/>
            </a:spcBef>
            <a:spcAft>
              <a:spcPct val="15000"/>
            </a:spcAft>
            <a:buChar char="•"/>
          </a:pPr>
          <a:r>
            <a:rPr lang="en-US" sz="2000" b="1" kern="1200" dirty="0" smtClean="0"/>
            <a:t>SPINE</a:t>
          </a:r>
          <a:r>
            <a:rPr lang="en-US" sz="2000" kern="1200" dirty="0" smtClean="0"/>
            <a:t> of Teradata system</a:t>
          </a:r>
          <a:endParaRPr lang="en-US" sz="2000" kern="1200" dirty="0"/>
        </a:p>
      </dsp:txBody>
      <dsp:txXfrm>
        <a:off x="6617450" y="1300619"/>
        <a:ext cx="3007932" cy="2053609"/>
      </dsp:txXfrm>
    </dsp:sp>
    <dsp:sp modelId="{7C58F120-C56C-EF46-A0CB-A4948AF6CB81}">
      <dsp:nvSpPr>
        <dsp:cNvPr id="0" name=""/>
        <dsp:cNvSpPr/>
      </dsp:nvSpPr>
      <dsp:spPr>
        <a:xfrm>
          <a:off x="7608014" y="342268"/>
          <a:ext cx="1026804" cy="1026804"/>
        </a:xfrm>
        <a:prstGeom prst="ellipse">
          <a:avLst/>
        </a:prstGeom>
        <a:solidFill>
          <a:schemeClr val="accent2">
            <a:hueOff val="766454"/>
            <a:satOff val="-4380"/>
            <a:lumOff val="4236"/>
            <a:alphaOff val="0"/>
          </a:schemeClr>
        </a:solidFill>
        <a:ln w="19050" cap="rnd" cmpd="sng" algn="ctr">
          <a:solidFill>
            <a:schemeClr val="accent2">
              <a:hueOff val="766454"/>
              <a:satOff val="-4380"/>
              <a:lumOff val="423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54" tIns="12700" rIns="80054" bIns="12700" numCol="1" spcCol="1270" anchor="ctr" anchorCtr="0">
          <a:noAutofit/>
        </a:bodyPr>
        <a:lstStyle/>
        <a:p>
          <a:pPr lvl="0" algn="ctr" defTabSz="2133600">
            <a:lnSpc>
              <a:spcPct val="90000"/>
            </a:lnSpc>
            <a:spcBef>
              <a:spcPct val="0"/>
            </a:spcBef>
            <a:spcAft>
              <a:spcPct val="35000"/>
            </a:spcAft>
          </a:pPr>
          <a:r>
            <a:rPr lang="en-US" sz="4800" kern="1200"/>
            <a:t>3</a:t>
          </a:r>
        </a:p>
      </dsp:txBody>
      <dsp:txXfrm>
        <a:off x="7758386" y="492640"/>
        <a:ext cx="726060" cy="726060"/>
      </dsp:txXfrm>
    </dsp:sp>
    <dsp:sp modelId="{EA9A3E77-12C9-BB42-9562-C019912102BD}">
      <dsp:nvSpPr>
        <dsp:cNvPr id="0" name=""/>
        <dsp:cNvSpPr/>
      </dsp:nvSpPr>
      <dsp:spPr>
        <a:xfrm>
          <a:off x="6617450" y="3422611"/>
          <a:ext cx="3007932" cy="72"/>
        </a:xfrm>
        <a:prstGeom prst="rect">
          <a:avLst/>
        </a:prstGeom>
        <a:solidFill>
          <a:schemeClr val="accent2">
            <a:hueOff val="958067"/>
            <a:satOff val="-5475"/>
            <a:lumOff val="5295"/>
            <a:alphaOff val="0"/>
          </a:schemeClr>
        </a:solidFill>
        <a:ln w="19050" cap="rnd" cmpd="sng" algn="ctr">
          <a:solidFill>
            <a:schemeClr val="accent2">
              <a:hueOff val="958067"/>
              <a:satOff val="-5475"/>
              <a:lumOff val="529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AFAC7C-07E0-3F4C-8F5A-FDE6C2917D83}">
      <dsp:nvSpPr>
        <dsp:cNvPr id="0" name=""/>
        <dsp:cNvSpPr/>
      </dsp:nvSpPr>
      <dsp:spPr>
        <a:xfrm>
          <a:off x="0" y="416723"/>
          <a:ext cx="6391275" cy="5796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550F73-287A-B34B-A275-A4327F60FA46}">
      <dsp:nvSpPr>
        <dsp:cNvPr id="0" name=""/>
        <dsp:cNvSpPr/>
      </dsp:nvSpPr>
      <dsp:spPr>
        <a:xfrm>
          <a:off x="319563" y="77243"/>
          <a:ext cx="4473892" cy="678960"/>
        </a:xfrm>
        <a:prstGeom prst="roundRect">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9102" tIns="0" rIns="169102" bIns="0" numCol="1" spcCol="1270" anchor="ctr" anchorCtr="0">
          <a:noAutofit/>
        </a:bodyPr>
        <a:lstStyle/>
        <a:p>
          <a:pPr lvl="0" algn="l" defTabSz="1022350">
            <a:lnSpc>
              <a:spcPct val="90000"/>
            </a:lnSpc>
            <a:spcBef>
              <a:spcPct val="0"/>
            </a:spcBef>
            <a:spcAft>
              <a:spcPct val="35000"/>
            </a:spcAft>
          </a:pPr>
          <a:r>
            <a:rPr lang="en-US" sz="2300" b="0" i="0" kern="1200"/>
            <a:t>Large capacity </a:t>
          </a:r>
          <a:endParaRPr lang="en-US" sz="2300" kern="1200"/>
        </a:p>
      </dsp:txBody>
      <dsp:txXfrm>
        <a:off x="352707" y="110387"/>
        <a:ext cx="4407604" cy="612672"/>
      </dsp:txXfrm>
    </dsp:sp>
    <dsp:sp modelId="{77473863-87E4-1C4B-9F18-4A2A7BF8BE6C}">
      <dsp:nvSpPr>
        <dsp:cNvPr id="0" name=""/>
        <dsp:cNvSpPr/>
      </dsp:nvSpPr>
      <dsp:spPr>
        <a:xfrm>
          <a:off x="0" y="1460003"/>
          <a:ext cx="6391275" cy="579600"/>
        </a:xfrm>
        <a:prstGeom prst="rect">
          <a:avLst/>
        </a:prstGeom>
        <a:solidFill>
          <a:schemeClr val="lt1">
            <a:alpha val="90000"/>
            <a:hueOff val="0"/>
            <a:satOff val="0"/>
            <a:lumOff val="0"/>
            <a:alphaOff val="0"/>
          </a:schemeClr>
        </a:solidFill>
        <a:ln w="19050" cap="rnd" cmpd="sng" algn="ctr">
          <a:solidFill>
            <a:schemeClr val="accent2">
              <a:hueOff val="239517"/>
              <a:satOff val="-1369"/>
              <a:lumOff val="1324"/>
              <a:alphaOff val="0"/>
            </a:schemeClr>
          </a:solidFill>
          <a:prstDash val="solid"/>
        </a:ln>
        <a:effectLst/>
      </dsp:spPr>
      <dsp:style>
        <a:lnRef idx="2">
          <a:scrgbClr r="0" g="0" b="0"/>
        </a:lnRef>
        <a:fillRef idx="1">
          <a:scrgbClr r="0" g="0" b="0"/>
        </a:fillRef>
        <a:effectRef idx="0">
          <a:scrgbClr r="0" g="0" b="0"/>
        </a:effectRef>
        <a:fontRef idx="minor"/>
      </dsp:style>
    </dsp:sp>
    <dsp:sp modelId="{212B40D6-8B8F-434D-92C4-87DDAD016788}">
      <dsp:nvSpPr>
        <dsp:cNvPr id="0" name=""/>
        <dsp:cNvSpPr/>
      </dsp:nvSpPr>
      <dsp:spPr>
        <a:xfrm>
          <a:off x="319563" y="1120523"/>
          <a:ext cx="4473892" cy="678960"/>
        </a:xfrm>
        <a:prstGeom prst="roundRect">
          <a:avLst/>
        </a:prstGeom>
        <a:solidFill>
          <a:schemeClr val="accent2">
            <a:hueOff val="239517"/>
            <a:satOff val="-1369"/>
            <a:lumOff val="1324"/>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9102" tIns="0" rIns="169102" bIns="0" numCol="1" spcCol="1270" anchor="ctr" anchorCtr="0">
          <a:noAutofit/>
        </a:bodyPr>
        <a:lstStyle/>
        <a:p>
          <a:pPr lvl="0" algn="l" defTabSz="1022350">
            <a:lnSpc>
              <a:spcPct val="90000"/>
            </a:lnSpc>
            <a:spcBef>
              <a:spcPct val="0"/>
            </a:spcBef>
            <a:spcAft>
              <a:spcPct val="35000"/>
            </a:spcAft>
          </a:pPr>
          <a:r>
            <a:rPr lang="en-US" sz="2300" b="0" i="0" kern="1200"/>
            <a:t>Performance </a:t>
          </a:r>
          <a:endParaRPr lang="en-US" sz="2300" kern="1200"/>
        </a:p>
      </dsp:txBody>
      <dsp:txXfrm>
        <a:off x="352707" y="1153667"/>
        <a:ext cx="4407604" cy="612672"/>
      </dsp:txXfrm>
    </dsp:sp>
    <dsp:sp modelId="{E4734705-5DC6-D949-962B-08DDDCB4735A}">
      <dsp:nvSpPr>
        <dsp:cNvPr id="0" name=""/>
        <dsp:cNvSpPr/>
      </dsp:nvSpPr>
      <dsp:spPr>
        <a:xfrm>
          <a:off x="0" y="2503283"/>
          <a:ext cx="6391275" cy="579600"/>
        </a:xfrm>
        <a:prstGeom prst="rect">
          <a:avLst/>
        </a:prstGeom>
        <a:solidFill>
          <a:schemeClr val="lt1">
            <a:alpha val="90000"/>
            <a:hueOff val="0"/>
            <a:satOff val="0"/>
            <a:lumOff val="0"/>
            <a:alphaOff val="0"/>
          </a:schemeClr>
        </a:solidFill>
        <a:ln w="19050" cap="rnd" cmpd="sng" algn="ctr">
          <a:solidFill>
            <a:schemeClr val="accent2">
              <a:hueOff val="479033"/>
              <a:satOff val="-2738"/>
              <a:lumOff val="2647"/>
              <a:alphaOff val="0"/>
            </a:schemeClr>
          </a:solidFill>
          <a:prstDash val="solid"/>
        </a:ln>
        <a:effectLst/>
      </dsp:spPr>
      <dsp:style>
        <a:lnRef idx="2">
          <a:scrgbClr r="0" g="0" b="0"/>
        </a:lnRef>
        <a:fillRef idx="1">
          <a:scrgbClr r="0" g="0" b="0"/>
        </a:fillRef>
        <a:effectRef idx="0">
          <a:scrgbClr r="0" g="0" b="0"/>
        </a:effectRef>
        <a:fontRef idx="minor"/>
      </dsp:style>
    </dsp:sp>
    <dsp:sp modelId="{65D9CF1C-1D99-054E-ABCC-A2583FF24306}">
      <dsp:nvSpPr>
        <dsp:cNvPr id="0" name=""/>
        <dsp:cNvSpPr/>
      </dsp:nvSpPr>
      <dsp:spPr>
        <a:xfrm>
          <a:off x="319563" y="2163803"/>
          <a:ext cx="4473892" cy="678960"/>
        </a:xfrm>
        <a:prstGeom prst="roundRect">
          <a:avLst/>
        </a:prstGeom>
        <a:solidFill>
          <a:schemeClr val="accent2">
            <a:hueOff val="479033"/>
            <a:satOff val="-2738"/>
            <a:lumOff val="2647"/>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9102" tIns="0" rIns="169102" bIns="0" numCol="1" spcCol="1270" anchor="ctr" anchorCtr="0">
          <a:noAutofit/>
        </a:bodyPr>
        <a:lstStyle/>
        <a:p>
          <a:pPr lvl="0" algn="l" defTabSz="1022350">
            <a:lnSpc>
              <a:spcPct val="90000"/>
            </a:lnSpc>
            <a:spcBef>
              <a:spcPct val="0"/>
            </a:spcBef>
            <a:spcAft>
              <a:spcPct val="35000"/>
            </a:spcAft>
          </a:pPr>
          <a:r>
            <a:rPr lang="en-US" sz="2300" b="0" i="0" kern="1200"/>
            <a:t>Single version of truth </a:t>
          </a:r>
          <a:endParaRPr lang="en-US" sz="2300" kern="1200"/>
        </a:p>
      </dsp:txBody>
      <dsp:txXfrm>
        <a:off x="352707" y="2196947"/>
        <a:ext cx="4407604" cy="612672"/>
      </dsp:txXfrm>
    </dsp:sp>
    <dsp:sp modelId="{DBECC5ED-4A22-F14D-9C7B-0303D289780C}">
      <dsp:nvSpPr>
        <dsp:cNvPr id="0" name=""/>
        <dsp:cNvSpPr/>
      </dsp:nvSpPr>
      <dsp:spPr>
        <a:xfrm>
          <a:off x="0" y="3546563"/>
          <a:ext cx="6391275" cy="579600"/>
        </a:xfrm>
        <a:prstGeom prst="rect">
          <a:avLst/>
        </a:prstGeom>
        <a:solidFill>
          <a:schemeClr val="lt1">
            <a:alpha val="90000"/>
            <a:hueOff val="0"/>
            <a:satOff val="0"/>
            <a:lumOff val="0"/>
            <a:alphaOff val="0"/>
          </a:schemeClr>
        </a:solidFill>
        <a:ln w="19050" cap="rnd" cmpd="sng" algn="ctr">
          <a:solidFill>
            <a:schemeClr val="accent2">
              <a:hueOff val="718550"/>
              <a:satOff val="-4106"/>
              <a:lumOff val="3971"/>
              <a:alphaOff val="0"/>
            </a:schemeClr>
          </a:solidFill>
          <a:prstDash val="solid"/>
        </a:ln>
        <a:effectLst/>
      </dsp:spPr>
      <dsp:style>
        <a:lnRef idx="2">
          <a:scrgbClr r="0" g="0" b="0"/>
        </a:lnRef>
        <a:fillRef idx="1">
          <a:scrgbClr r="0" g="0" b="0"/>
        </a:fillRef>
        <a:effectRef idx="0">
          <a:scrgbClr r="0" g="0" b="0"/>
        </a:effectRef>
        <a:fontRef idx="minor"/>
      </dsp:style>
    </dsp:sp>
    <dsp:sp modelId="{9AD470A9-C779-0C47-8D31-2B0BD1A88583}">
      <dsp:nvSpPr>
        <dsp:cNvPr id="0" name=""/>
        <dsp:cNvSpPr/>
      </dsp:nvSpPr>
      <dsp:spPr>
        <a:xfrm>
          <a:off x="319563" y="3207083"/>
          <a:ext cx="4473892" cy="678960"/>
        </a:xfrm>
        <a:prstGeom prst="roundRect">
          <a:avLst/>
        </a:prstGeom>
        <a:solidFill>
          <a:schemeClr val="accent2">
            <a:hueOff val="718550"/>
            <a:satOff val="-4106"/>
            <a:lumOff val="3971"/>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9102" tIns="0" rIns="169102" bIns="0" numCol="1" spcCol="1270" anchor="ctr" anchorCtr="0">
          <a:noAutofit/>
        </a:bodyPr>
        <a:lstStyle/>
        <a:p>
          <a:pPr lvl="0" algn="l" defTabSz="1022350">
            <a:lnSpc>
              <a:spcPct val="90000"/>
            </a:lnSpc>
            <a:spcBef>
              <a:spcPct val="0"/>
            </a:spcBef>
            <a:spcAft>
              <a:spcPct val="35000"/>
            </a:spcAft>
          </a:pPr>
          <a:r>
            <a:rPr lang="en-US" sz="2300" b="0" i="0" kern="1200"/>
            <a:t>Manageable growth </a:t>
          </a:r>
          <a:endParaRPr lang="en-US" sz="2300" kern="1200"/>
        </a:p>
      </dsp:txBody>
      <dsp:txXfrm>
        <a:off x="352707" y="3240227"/>
        <a:ext cx="4407604" cy="612672"/>
      </dsp:txXfrm>
    </dsp:sp>
    <dsp:sp modelId="{87981A56-D963-B34A-998C-16DCF41DE869}">
      <dsp:nvSpPr>
        <dsp:cNvPr id="0" name=""/>
        <dsp:cNvSpPr/>
      </dsp:nvSpPr>
      <dsp:spPr>
        <a:xfrm>
          <a:off x="0" y="4589843"/>
          <a:ext cx="6391275" cy="579600"/>
        </a:xfrm>
        <a:prstGeom prst="rect">
          <a:avLst/>
        </a:prstGeom>
        <a:solidFill>
          <a:schemeClr val="lt1">
            <a:alpha val="90000"/>
            <a:hueOff val="0"/>
            <a:satOff val="0"/>
            <a:lumOff val="0"/>
            <a:alphaOff val="0"/>
          </a:schemeClr>
        </a:solidFill>
        <a:ln w="19050" cap="rnd" cmpd="sng" algn="ctr">
          <a:solidFill>
            <a:schemeClr val="accent2">
              <a:hueOff val="958067"/>
              <a:satOff val="-5475"/>
              <a:lumOff val="5295"/>
              <a:alphaOff val="0"/>
            </a:schemeClr>
          </a:solidFill>
          <a:prstDash val="solid"/>
        </a:ln>
        <a:effectLst/>
      </dsp:spPr>
      <dsp:style>
        <a:lnRef idx="2">
          <a:scrgbClr r="0" g="0" b="0"/>
        </a:lnRef>
        <a:fillRef idx="1">
          <a:scrgbClr r="0" g="0" b="0"/>
        </a:fillRef>
        <a:effectRef idx="0">
          <a:scrgbClr r="0" g="0" b="0"/>
        </a:effectRef>
        <a:fontRef idx="minor"/>
      </dsp:style>
    </dsp:sp>
    <dsp:sp modelId="{EFF2873C-A0C9-D448-8FAD-7C2A82049567}">
      <dsp:nvSpPr>
        <dsp:cNvPr id="0" name=""/>
        <dsp:cNvSpPr/>
      </dsp:nvSpPr>
      <dsp:spPr>
        <a:xfrm>
          <a:off x="319563" y="4250363"/>
          <a:ext cx="4473892" cy="678960"/>
        </a:xfrm>
        <a:prstGeom prst="roundRect">
          <a:avLst/>
        </a:prstGeom>
        <a:solidFill>
          <a:schemeClr val="accent2">
            <a:hueOff val="958067"/>
            <a:satOff val="-5475"/>
            <a:lumOff val="5295"/>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9102" tIns="0" rIns="169102" bIns="0" numCol="1" spcCol="1270" anchor="ctr" anchorCtr="0">
          <a:noAutofit/>
        </a:bodyPr>
        <a:lstStyle/>
        <a:p>
          <a:pPr lvl="0" algn="l" defTabSz="1022350">
            <a:lnSpc>
              <a:spcPct val="90000"/>
            </a:lnSpc>
            <a:spcBef>
              <a:spcPct val="0"/>
            </a:spcBef>
            <a:spcAft>
              <a:spcPct val="35000"/>
            </a:spcAft>
          </a:pPr>
          <a:r>
            <a:rPr lang="en-US" sz="2300" b="0" i="0" kern="1200"/>
            <a:t>Fault Tolerance</a:t>
          </a:r>
          <a:endParaRPr lang="en-US" sz="2300" kern="1200"/>
        </a:p>
      </dsp:txBody>
      <dsp:txXfrm>
        <a:off x="352707" y="4283507"/>
        <a:ext cx="4407604"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52C268-2066-4247-BEC8-214AE5472F69}">
      <dsp:nvSpPr>
        <dsp:cNvPr id="0" name=""/>
        <dsp:cNvSpPr/>
      </dsp:nvSpPr>
      <dsp:spPr>
        <a:xfrm>
          <a:off x="5780" y="627075"/>
          <a:ext cx="1807109" cy="2168531"/>
        </a:xfrm>
        <a:prstGeom prst="rect">
          <a:avLst/>
        </a:prstGeom>
        <a:gradFill rotWithShape="0">
          <a:gsLst>
            <a:gs pos="0">
              <a:schemeClr val="accent1">
                <a:alpha val="90000"/>
                <a:hueOff val="0"/>
                <a:satOff val="0"/>
                <a:lumOff val="0"/>
                <a:alphaOff val="0"/>
                <a:tint val="98000"/>
                <a:lumMod val="114000"/>
              </a:schemeClr>
            </a:gs>
            <a:gs pos="100000">
              <a:schemeClr val="accent1">
                <a:alpha val="90000"/>
                <a:hueOff val="0"/>
                <a:satOff val="0"/>
                <a:lumOff val="0"/>
                <a:alphaOff val="0"/>
                <a:shade val="90000"/>
                <a:lumMod val="84000"/>
              </a:schemeClr>
            </a:gs>
          </a:gsLst>
          <a:lin ang="5400000" scaled="0"/>
        </a:gradFill>
        <a:ln w="9525" cap="rnd" cmpd="sng" algn="ctr">
          <a:solidFill>
            <a:schemeClr val="accent1">
              <a:alpha val="9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8502" tIns="0" rIns="178502" bIns="330200" numCol="1" spcCol="1270" anchor="t" anchorCtr="0">
          <a:noAutofit/>
        </a:bodyPr>
        <a:lstStyle/>
        <a:p>
          <a:pPr lvl="0" algn="l" defTabSz="800100">
            <a:lnSpc>
              <a:spcPct val="90000"/>
            </a:lnSpc>
            <a:spcBef>
              <a:spcPct val="0"/>
            </a:spcBef>
            <a:spcAft>
              <a:spcPct val="35000"/>
            </a:spcAft>
          </a:pPr>
          <a:r>
            <a:rPr lang="en-US" sz="1800" kern="1200" dirty="0"/>
            <a:t>Scalability</a:t>
          </a:r>
        </a:p>
      </dsp:txBody>
      <dsp:txXfrm>
        <a:off x="5780" y="1494488"/>
        <a:ext cx="1807109" cy="1301118"/>
      </dsp:txXfrm>
    </dsp:sp>
    <dsp:sp modelId="{B4A329CA-97D9-D943-B49F-792D32A7006D}">
      <dsp:nvSpPr>
        <dsp:cNvPr id="0" name=""/>
        <dsp:cNvSpPr/>
      </dsp:nvSpPr>
      <dsp:spPr>
        <a:xfrm>
          <a:off x="5780" y="627075"/>
          <a:ext cx="1807109" cy="867412"/>
        </a:xfrm>
        <a:prstGeom prst="rect">
          <a:avLst/>
        </a:prstGeom>
        <a:noFill/>
        <a:ln w="9525" cap="rnd" cmpd="sng" algn="ctr">
          <a:noFill/>
          <a:prstDash val="solid"/>
        </a:ln>
        <a:effectLst>
          <a:outerShdw blurRad="38100" dist="25400" dir="5400000" rotWithShape="0">
            <a:srgbClr val="000000">
              <a:alpha val="45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178502" tIns="165100" rIns="178502" bIns="165100" numCol="1" spcCol="1270" anchor="ctr" anchorCtr="0">
          <a:noAutofit/>
        </a:bodyPr>
        <a:lstStyle/>
        <a:p>
          <a:pPr lvl="0" algn="l" defTabSz="1778000">
            <a:lnSpc>
              <a:spcPct val="90000"/>
            </a:lnSpc>
            <a:spcBef>
              <a:spcPct val="0"/>
            </a:spcBef>
            <a:spcAft>
              <a:spcPct val="35000"/>
            </a:spcAft>
          </a:pPr>
          <a:endParaRPr lang="en-US" sz="4000" kern="1200" dirty="0"/>
        </a:p>
      </dsp:txBody>
      <dsp:txXfrm>
        <a:off x="5780" y="627075"/>
        <a:ext cx="1807109" cy="867412"/>
      </dsp:txXfrm>
    </dsp:sp>
    <dsp:sp modelId="{D61D5194-5979-0D44-B4AD-C053DF6F6844}">
      <dsp:nvSpPr>
        <dsp:cNvPr id="0" name=""/>
        <dsp:cNvSpPr/>
      </dsp:nvSpPr>
      <dsp:spPr>
        <a:xfrm>
          <a:off x="1957458" y="627075"/>
          <a:ext cx="1807109" cy="2168531"/>
        </a:xfrm>
        <a:prstGeom prst="rect">
          <a:avLst/>
        </a:prstGeom>
        <a:gradFill rotWithShape="0">
          <a:gsLst>
            <a:gs pos="0">
              <a:schemeClr val="accent1">
                <a:alpha val="90000"/>
                <a:hueOff val="0"/>
                <a:satOff val="0"/>
                <a:lumOff val="0"/>
                <a:alphaOff val="-10000"/>
                <a:tint val="98000"/>
                <a:lumMod val="114000"/>
              </a:schemeClr>
            </a:gs>
            <a:gs pos="100000">
              <a:schemeClr val="accent1">
                <a:alpha val="90000"/>
                <a:hueOff val="0"/>
                <a:satOff val="0"/>
                <a:lumOff val="0"/>
                <a:alphaOff val="-10000"/>
                <a:shade val="90000"/>
                <a:lumMod val="84000"/>
              </a:schemeClr>
            </a:gs>
          </a:gsLst>
          <a:lin ang="5400000" scaled="0"/>
        </a:gradFill>
        <a:ln w="9525" cap="rnd" cmpd="sng" algn="ctr">
          <a:solidFill>
            <a:schemeClr val="accent1">
              <a:alpha val="90000"/>
              <a:hueOff val="0"/>
              <a:satOff val="0"/>
              <a:lumOff val="0"/>
              <a:alphaOff val="-1000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8502" tIns="0" rIns="178502" bIns="330200" numCol="1" spcCol="1270" anchor="t" anchorCtr="0">
          <a:noAutofit/>
        </a:bodyPr>
        <a:lstStyle/>
        <a:p>
          <a:pPr lvl="0" algn="l" defTabSz="800100">
            <a:lnSpc>
              <a:spcPct val="90000"/>
            </a:lnSpc>
            <a:spcBef>
              <a:spcPct val="0"/>
            </a:spcBef>
            <a:spcAft>
              <a:spcPct val="35000"/>
            </a:spcAft>
          </a:pPr>
          <a:r>
            <a:rPr lang="en-US" sz="1800" kern="1200" dirty="0"/>
            <a:t>Parallel Efficiency</a:t>
          </a:r>
        </a:p>
      </dsp:txBody>
      <dsp:txXfrm>
        <a:off x="1957458" y="1494488"/>
        <a:ext cx="1807109" cy="1301118"/>
      </dsp:txXfrm>
    </dsp:sp>
    <dsp:sp modelId="{50A6F3EB-9BF9-324D-BEC4-D139858A752A}">
      <dsp:nvSpPr>
        <dsp:cNvPr id="0" name=""/>
        <dsp:cNvSpPr/>
      </dsp:nvSpPr>
      <dsp:spPr>
        <a:xfrm>
          <a:off x="1957458" y="627075"/>
          <a:ext cx="1807109" cy="867412"/>
        </a:xfrm>
        <a:prstGeom prst="rect">
          <a:avLst/>
        </a:prstGeom>
        <a:noFill/>
        <a:ln w="9525" cap="rnd" cmpd="sng" algn="ctr">
          <a:noFill/>
          <a:prstDash val="solid"/>
        </a:ln>
        <a:effectLst>
          <a:outerShdw blurRad="38100" dist="25400" dir="5400000" rotWithShape="0">
            <a:srgbClr val="000000">
              <a:alpha val="45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178502" tIns="165100" rIns="178502" bIns="165100" numCol="1" spcCol="1270" anchor="ctr" anchorCtr="0">
          <a:noAutofit/>
        </a:bodyPr>
        <a:lstStyle/>
        <a:p>
          <a:pPr lvl="0" algn="l" defTabSz="1778000">
            <a:lnSpc>
              <a:spcPct val="90000"/>
            </a:lnSpc>
            <a:spcBef>
              <a:spcPct val="0"/>
            </a:spcBef>
            <a:spcAft>
              <a:spcPct val="35000"/>
            </a:spcAft>
          </a:pPr>
          <a:endParaRPr lang="en-US" sz="4000" kern="1200" dirty="0"/>
        </a:p>
      </dsp:txBody>
      <dsp:txXfrm>
        <a:off x="1957458" y="627075"/>
        <a:ext cx="1807109" cy="867412"/>
      </dsp:txXfrm>
    </dsp:sp>
    <dsp:sp modelId="{044DF3EC-C672-DD40-978F-FCC98FA4A504}">
      <dsp:nvSpPr>
        <dsp:cNvPr id="0" name=""/>
        <dsp:cNvSpPr/>
      </dsp:nvSpPr>
      <dsp:spPr>
        <a:xfrm>
          <a:off x="3909136" y="627075"/>
          <a:ext cx="1807109" cy="2168531"/>
        </a:xfrm>
        <a:prstGeom prst="rect">
          <a:avLst/>
        </a:prstGeom>
        <a:gradFill rotWithShape="0">
          <a:gsLst>
            <a:gs pos="0">
              <a:schemeClr val="accent1">
                <a:alpha val="90000"/>
                <a:hueOff val="0"/>
                <a:satOff val="0"/>
                <a:lumOff val="0"/>
                <a:alphaOff val="-20000"/>
                <a:tint val="98000"/>
                <a:lumMod val="114000"/>
              </a:schemeClr>
            </a:gs>
            <a:gs pos="100000">
              <a:schemeClr val="accent1">
                <a:alpha val="90000"/>
                <a:hueOff val="0"/>
                <a:satOff val="0"/>
                <a:lumOff val="0"/>
                <a:alphaOff val="-20000"/>
                <a:shade val="90000"/>
                <a:lumMod val="84000"/>
              </a:schemeClr>
            </a:gs>
          </a:gsLst>
          <a:lin ang="5400000" scaled="0"/>
        </a:gradFill>
        <a:ln w="9525" cap="rnd" cmpd="sng" algn="ctr">
          <a:solidFill>
            <a:schemeClr val="accent1">
              <a:alpha val="90000"/>
              <a:hueOff val="0"/>
              <a:satOff val="0"/>
              <a:lumOff val="0"/>
              <a:alphaOff val="-2000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8502" tIns="0" rIns="178502" bIns="330200" numCol="1" spcCol="1270" anchor="t" anchorCtr="0">
          <a:noAutofit/>
        </a:bodyPr>
        <a:lstStyle/>
        <a:p>
          <a:pPr lvl="0" algn="l" defTabSz="800100">
            <a:lnSpc>
              <a:spcPct val="90000"/>
            </a:lnSpc>
            <a:spcBef>
              <a:spcPct val="0"/>
            </a:spcBef>
            <a:spcAft>
              <a:spcPct val="35000"/>
            </a:spcAft>
          </a:pPr>
          <a:r>
            <a:rPr lang="en-US" sz="1800" kern="1200" dirty="0"/>
            <a:t>Execution of complex queries with a maximum  of 256 joins </a:t>
          </a:r>
        </a:p>
      </dsp:txBody>
      <dsp:txXfrm>
        <a:off x="3909136" y="1494488"/>
        <a:ext cx="1807109" cy="1301118"/>
      </dsp:txXfrm>
    </dsp:sp>
    <dsp:sp modelId="{8EB62E15-3B54-A24B-9B1E-005A1C1AD906}">
      <dsp:nvSpPr>
        <dsp:cNvPr id="0" name=""/>
        <dsp:cNvSpPr/>
      </dsp:nvSpPr>
      <dsp:spPr>
        <a:xfrm>
          <a:off x="3909136" y="627075"/>
          <a:ext cx="1807109" cy="867412"/>
        </a:xfrm>
        <a:prstGeom prst="rect">
          <a:avLst/>
        </a:prstGeom>
        <a:noFill/>
        <a:ln w="9525" cap="rnd" cmpd="sng" algn="ctr">
          <a:noFill/>
          <a:prstDash val="solid"/>
        </a:ln>
        <a:effectLst>
          <a:outerShdw blurRad="38100" dist="25400" dir="5400000" rotWithShape="0">
            <a:srgbClr val="000000">
              <a:alpha val="45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178502" tIns="165100" rIns="178502" bIns="165100" numCol="1" spcCol="1270" anchor="ctr" anchorCtr="0">
          <a:noAutofit/>
        </a:bodyPr>
        <a:lstStyle/>
        <a:p>
          <a:pPr lvl="0" algn="l" defTabSz="1778000">
            <a:lnSpc>
              <a:spcPct val="90000"/>
            </a:lnSpc>
            <a:spcBef>
              <a:spcPct val="0"/>
            </a:spcBef>
            <a:spcAft>
              <a:spcPct val="35000"/>
            </a:spcAft>
          </a:pPr>
          <a:endParaRPr lang="en-US" sz="4000" kern="1200" dirty="0"/>
        </a:p>
      </dsp:txBody>
      <dsp:txXfrm>
        <a:off x="3909136" y="627075"/>
        <a:ext cx="1807109" cy="867412"/>
      </dsp:txXfrm>
    </dsp:sp>
    <dsp:sp modelId="{C873FE61-37BB-1542-908B-3F6B9104401B}">
      <dsp:nvSpPr>
        <dsp:cNvPr id="0" name=""/>
        <dsp:cNvSpPr/>
      </dsp:nvSpPr>
      <dsp:spPr>
        <a:xfrm>
          <a:off x="5860814" y="627075"/>
          <a:ext cx="1807109" cy="2168531"/>
        </a:xfrm>
        <a:prstGeom prst="rect">
          <a:avLst/>
        </a:prstGeom>
        <a:gradFill rotWithShape="0">
          <a:gsLst>
            <a:gs pos="0">
              <a:schemeClr val="accent1">
                <a:alpha val="90000"/>
                <a:hueOff val="0"/>
                <a:satOff val="0"/>
                <a:lumOff val="0"/>
                <a:alphaOff val="-30000"/>
                <a:tint val="98000"/>
                <a:lumMod val="114000"/>
              </a:schemeClr>
            </a:gs>
            <a:gs pos="100000">
              <a:schemeClr val="accent1">
                <a:alpha val="90000"/>
                <a:hueOff val="0"/>
                <a:satOff val="0"/>
                <a:lumOff val="0"/>
                <a:alphaOff val="-30000"/>
                <a:shade val="90000"/>
                <a:lumMod val="84000"/>
              </a:schemeClr>
            </a:gs>
          </a:gsLst>
          <a:lin ang="5400000" scaled="0"/>
        </a:gradFill>
        <a:ln w="9525" cap="rnd" cmpd="sng" algn="ctr">
          <a:solidFill>
            <a:schemeClr val="accent1">
              <a:alpha val="90000"/>
              <a:hueOff val="0"/>
              <a:satOff val="0"/>
              <a:lumOff val="0"/>
              <a:alphaOff val="-3000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8502" tIns="0" rIns="178502" bIns="330200" numCol="1" spcCol="1270" anchor="t" anchorCtr="0">
          <a:noAutofit/>
        </a:bodyPr>
        <a:lstStyle/>
        <a:p>
          <a:pPr lvl="0" algn="l" defTabSz="800100">
            <a:lnSpc>
              <a:spcPct val="90000"/>
            </a:lnSpc>
            <a:spcBef>
              <a:spcPct val="0"/>
            </a:spcBef>
            <a:spcAft>
              <a:spcPct val="35000"/>
            </a:spcAft>
          </a:pPr>
          <a:r>
            <a:rPr lang="en-US" sz="1800" kern="1200" dirty="0" smtClean="0"/>
            <a:t>Support Ad-hoc queries</a:t>
          </a:r>
          <a:endParaRPr lang="en-US" sz="1800" kern="1200" dirty="0"/>
        </a:p>
      </dsp:txBody>
      <dsp:txXfrm>
        <a:off x="5860814" y="1494488"/>
        <a:ext cx="1807109" cy="1301118"/>
      </dsp:txXfrm>
    </dsp:sp>
    <dsp:sp modelId="{C714ECD6-D896-964E-8D69-EF04B53D4BAD}">
      <dsp:nvSpPr>
        <dsp:cNvPr id="0" name=""/>
        <dsp:cNvSpPr/>
      </dsp:nvSpPr>
      <dsp:spPr>
        <a:xfrm>
          <a:off x="5860814" y="627075"/>
          <a:ext cx="1807109" cy="867412"/>
        </a:xfrm>
        <a:prstGeom prst="rect">
          <a:avLst/>
        </a:prstGeom>
        <a:noFill/>
        <a:ln w="9525" cap="rnd" cmpd="sng" algn="ctr">
          <a:noFill/>
          <a:prstDash val="solid"/>
        </a:ln>
        <a:effectLst>
          <a:outerShdw blurRad="38100" dist="25400" dir="5400000" rotWithShape="0">
            <a:srgbClr val="000000">
              <a:alpha val="45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178502" tIns="165100" rIns="178502" bIns="165100" numCol="1" spcCol="1270" anchor="ctr" anchorCtr="0">
          <a:noAutofit/>
        </a:bodyPr>
        <a:lstStyle/>
        <a:p>
          <a:pPr lvl="0" algn="l" defTabSz="1778000">
            <a:lnSpc>
              <a:spcPct val="90000"/>
            </a:lnSpc>
            <a:spcBef>
              <a:spcPct val="0"/>
            </a:spcBef>
            <a:spcAft>
              <a:spcPct val="35000"/>
            </a:spcAft>
          </a:pPr>
          <a:endParaRPr lang="en-US" sz="4000" kern="1200"/>
        </a:p>
      </dsp:txBody>
      <dsp:txXfrm>
        <a:off x="5860814" y="627075"/>
        <a:ext cx="1807109" cy="867412"/>
      </dsp:txXfrm>
    </dsp:sp>
    <dsp:sp modelId="{E37EB1F5-73A9-DE48-A227-CD68A2076E8F}">
      <dsp:nvSpPr>
        <dsp:cNvPr id="0" name=""/>
        <dsp:cNvSpPr/>
      </dsp:nvSpPr>
      <dsp:spPr>
        <a:xfrm>
          <a:off x="7812492" y="627075"/>
          <a:ext cx="1807109" cy="2168531"/>
        </a:xfrm>
        <a:prstGeom prst="rect">
          <a:avLst/>
        </a:prstGeom>
        <a:gradFill rotWithShape="0">
          <a:gsLst>
            <a:gs pos="0">
              <a:schemeClr val="accent1">
                <a:alpha val="90000"/>
                <a:hueOff val="0"/>
                <a:satOff val="0"/>
                <a:lumOff val="0"/>
                <a:alphaOff val="-40000"/>
                <a:tint val="98000"/>
                <a:lumMod val="114000"/>
              </a:schemeClr>
            </a:gs>
            <a:gs pos="100000">
              <a:schemeClr val="accent1">
                <a:alpha val="90000"/>
                <a:hueOff val="0"/>
                <a:satOff val="0"/>
                <a:lumOff val="0"/>
                <a:alphaOff val="-40000"/>
                <a:shade val="90000"/>
                <a:lumMod val="84000"/>
              </a:schemeClr>
            </a:gs>
          </a:gsLst>
          <a:lin ang="5400000" scaled="0"/>
        </a:gradFill>
        <a:ln w="9525" cap="rnd" cmpd="sng" algn="ctr">
          <a:solidFill>
            <a:schemeClr val="accent1">
              <a:alpha val="90000"/>
              <a:hueOff val="0"/>
              <a:satOff val="0"/>
              <a:lumOff val="0"/>
              <a:alphaOff val="-4000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8502" tIns="0" rIns="178502" bIns="330200" numCol="1" spcCol="1270" anchor="t" anchorCtr="0">
          <a:noAutofit/>
        </a:bodyPr>
        <a:lstStyle/>
        <a:p>
          <a:pPr lvl="0" algn="l" defTabSz="800100">
            <a:lnSpc>
              <a:spcPct val="90000"/>
            </a:lnSpc>
            <a:spcBef>
              <a:spcPct val="0"/>
            </a:spcBef>
            <a:spcAft>
              <a:spcPct val="35000"/>
            </a:spcAft>
          </a:pPr>
          <a:r>
            <a:rPr lang="en-US" sz="1800" kern="1200" dirty="0" smtClean="0"/>
            <a:t>Support concurrent users</a:t>
          </a:r>
          <a:endParaRPr lang="en-US" sz="1800" kern="1200" dirty="0"/>
        </a:p>
      </dsp:txBody>
      <dsp:txXfrm>
        <a:off x="7812492" y="1494488"/>
        <a:ext cx="1807109" cy="1301118"/>
      </dsp:txXfrm>
    </dsp:sp>
    <dsp:sp modelId="{A36A1530-1311-BB4D-881F-9CB3386BE49A}">
      <dsp:nvSpPr>
        <dsp:cNvPr id="0" name=""/>
        <dsp:cNvSpPr/>
      </dsp:nvSpPr>
      <dsp:spPr>
        <a:xfrm>
          <a:off x="7812492" y="627075"/>
          <a:ext cx="1807109" cy="867412"/>
        </a:xfrm>
        <a:prstGeom prst="rect">
          <a:avLst/>
        </a:prstGeom>
        <a:noFill/>
        <a:ln w="9525" cap="rnd" cmpd="sng" algn="ctr">
          <a:noFill/>
          <a:prstDash val="solid"/>
        </a:ln>
        <a:effectLst>
          <a:outerShdw blurRad="38100" dist="25400" dir="5400000" rotWithShape="0">
            <a:srgbClr val="000000">
              <a:alpha val="45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178502" tIns="165100" rIns="178502" bIns="165100" numCol="1" spcCol="1270" anchor="ctr" anchorCtr="0">
          <a:noAutofit/>
        </a:bodyPr>
        <a:lstStyle/>
        <a:p>
          <a:pPr lvl="0" algn="l" defTabSz="1778000">
            <a:lnSpc>
              <a:spcPct val="90000"/>
            </a:lnSpc>
            <a:spcBef>
              <a:spcPct val="0"/>
            </a:spcBef>
            <a:spcAft>
              <a:spcPct val="35000"/>
            </a:spcAft>
          </a:pPr>
          <a:endParaRPr lang="en-US" sz="4000" kern="1200"/>
        </a:p>
      </dsp:txBody>
      <dsp:txXfrm>
        <a:off x="7812492" y="627075"/>
        <a:ext cx="1807109" cy="8674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26D1A-8876-5A4A-A56A-97A1ACF3AC58}">
      <dsp:nvSpPr>
        <dsp:cNvPr id="0" name=""/>
        <dsp:cNvSpPr/>
      </dsp:nvSpPr>
      <dsp:spPr>
        <a:xfrm>
          <a:off x="601586" y="580"/>
          <a:ext cx="2631940" cy="1579164"/>
        </a:xfrm>
        <a:prstGeom prst="rect">
          <a:avLst/>
        </a:prstGeom>
        <a:gradFill rotWithShape="0">
          <a:gsLst>
            <a:gs pos="0">
              <a:schemeClr val="accent1">
                <a:alpha val="90000"/>
                <a:hueOff val="0"/>
                <a:satOff val="0"/>
                <a:lumOff val="0"/>
                <a:alphaOff val="0"/>
                <a:tint val="98000"/>
                <a:lumMod val="114000"/>
              </a:schemeClr>
            </a:gs>
            <a:gs pos="100000">
              <a:schemeClr val="accent1">
                <a:alpha val="90000"/>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b="0" i="0" kern="1200"/>
            <a:t>Linear Scalability </a:t>
          </a:r>
          <a:endParaRPr lang="en-US" sz="3300" kern="1200"/>
        </a:p>
      </dsp:txBody>
      <dsp:txXfrm>
        <a:off x="601586" y="580"/>
        <a:ext cx="2631940" cy="1579164"/>
      </dsp:txXfrm>
    </dsp:sp>
    <dsp:sp modelId="{C6D04052-0273-3142-8498-05F02136C47C}">
      <dsp:nvSpPr>
        <dsp:cNvPr id="0" name=""/>
        <dsp:cNvSpPr/>
      </dsp:nvSpPr>
      <dsp:spPr>
        <a:xfrm>
          <a:off x="3496721" y="580"/>
          <a:ext cx="2631940" cy="1579164"/>
        </a:xfrm>
        <a:prstGeom prst="rect">
          <a:avLst/>
        </a:prstGeom>
        <a:gradFill rotWithShape="0">
          <a:gsLst>
            <a:gs pos="0">
              <a:schemeClr val="accent1">
                <a:alpha val="90000"/>
                <a:hueOff val="0"/>
                <a:satOff val="0"/>
                <a:lumOff val="0"/>
                <a:alphaOff val="-10000"/>
                <a:tint val="98000"/>
                <a:lumMod val="114000"/>
              </a:schemeClr>
            </a:gs>
            <a:gs pos="100000">
              <a:schemeClr val="accent1">
                <a:alpha val="90000"/>
                <a:hueOff val="0"/>
                <a:satOff val="0"/>
                <a:lumOff val="0"/>
                <a:alphaOff val="-1000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b="0" i="0" kern="1200" dirty="0"/>
            <a:t>Unlimited Parallelism </a:t>
          </a:r>
          <a:endParaRPr lang="en-US" sz="3300" kern="1200" dirty="0"/>
        </a:p>
      </dsp:txBody>
      <dsp:txXfrm>
        <a:off x="3496721" y="580"/>
        <a:ext cx="2631940" cy="1579164"/>
      </dsp:txXfrm>
    </dsp:sp>
    <dsp:sp modelId="{82AAAAF9-7CB7-DB4A-9507-8245914DF03D}">
      <dsp:nvSpPr>
        <dsp:cNvPr id="0" name=""/>
        <dsp:cNvSpPr/>
      </dsp:nvSpPr>
      <dsp:spPr>
        <a:xfrm>
          <a:off x="6391855" y="580"/>
          <a:ext cx="2631940" cy="1579164"/>
        </a:xfrm>
        <a:prstGeom prst="rect">
          <a:avLst/>
        </a:prstGeom>
        <a:gradFill rotWithShape="0">
          <a:gsLst>
            <a:gs pos="0">
              <a:schemeClr val="accent1">
                <a:alpha val="90000"/>
                <a:hueOff val="0"/>
                <a:satOff val="0"/>
                <a:lumOff val="0"/>
                <a:alphaOff val="-20000"/>
                <a:tint val="98000"/>
                <a:lumMod val="114000"/>
              </a:schemeClr>
            </a:gs>
            <a:gs pos="100000">
              <a:schemeClr val="accent1">
                <a:alpha val="90000"/>
                <a:hueOff val="0"/>
                <a:satOff val="0"/>
                <a:lumOff val="0"/>
                <a:alphaOff val="-2000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b="0" i="0" kern="1200"/>
            <a:t>Mature Optimizer </a:t>
          </a:r>
          <a:endParaRPr lang="en-US" sz="3300" kern="1200"/>
        </a:p>
      </dsp:txBody>
      <dsp:txXfrm>
        <a:off x="6391855" y="580"/>
        <a:ext cx="2631940" cy="1579164"/>
      </dsp:txXfrm>
    </dsp:sp>
    <dsp:sp modelId="{FFE46FBB-31A0-A84A-A805-410598093F1B}">
      <dsp:nvSpPr>
        <dsp:cNvPr id="0" name=""/>
        <dsp:cNvSpPr/>
      </dsp:nvSpPr>
      <dsp:spPr>
        <a:xfrm>
          <a:off x="2049153" y="1842938"/>
          <a:ext cx="2631940" cy="1579164"/>
        </a:xfrm>
        <a:prstGeom prst="rect">
          <a:avLst/>
        </a:prstGeom>
        <a:gradFill rotWithShape="0">
          <a:gsLst>
            <a:gs pos="0">
              <a:schemeClr val="accent1">
                <a:alpha val="90000"/>
                <a:hueOff val="0"/>
                <a:satOff val="0"/>
                <a:lumOff val="0"/>
                <a:alphaOff val="-30000"/>
                <a:tint val="98000"/>
                <a:lumMod val="114000"/>
              </a:schemeClr>
            </a:gs>
            <a:gs pos="100000">
              <a:schemeClr val="accent1">
                <a:alpha val="90000"/>
                <a:hueOff val="0"/>
                <a:satOff val="0"/>
                <a:lumOff val="0"/>
                <a:alphaOff val="-3000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3300" b="0" i="0" kern="1200" dirty="0" smtClean="0"/>
            <a:t>Easy Setup</a:t>
          </a:r>
          <a:endParaRPr lang="en-US" sz="3300" kern="1200" dirty="0"/>
        </a:p>
      </dsp:txBody>
      <dsp:txXfrm>
        <a:off x="2049153" y="1842938"/>
        <a:ext cx="2631940" cy="1579164"/>
      </dsp:txXfrm>
    </dsp:sp>
    <dsp:sp modelId="{4375673C-A03C-304A-9C6B-9D842A4BF60D}">
      <dsp:nvSpPr>
        <dsp:cNvPr id="0" name=""/>
        <dsp:cNvSpPr/>
      </dsp:nvSpPr>
      <dsp:spPr>
        <a:xfrm>
          <a:off x="4944288" y="1842938"/>
          <a:ext cx="2631940" cy="1579164"/>
        </a:xfrm>
        <a:prstGeom prst="rect">
          <a:avLst/>
        </a:prstGeom>
        <a:gradFill rotWithShape="0">
          <a:gsLst>
            <a:gs pos="0">
              <a:schemeClr val="accent1">
                <a:alpha val="90000"/>
                <a:hueOff val="0"/>
                <a:satOff val="0"/>
                <a:lumOff val="0"/>
                <a:alphaOff val="-40000"/>
                <a:tint val="98000"/>
                <a:lumMod val="114000"/>
              </a:schemeClr>
            </a:gs>
            <a:gs pos="100000">
              <a:schemeClr val="accent1">
                <a:alpha val="90000"/>
                <a:hueOff val="0"/>
                <a:satOff val="0"/>
                <a:lumOff val="0"/>
                <a:alphaOff val="-4000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b="0" i="0" kern="1200"/>
            <a:t>Load &amp; Unload utilities</a:t>
          </a:r>
          <a:endParaRPr lang="en-US" sz="3300" kern="1200"/>
        </a:p>
      </dsp:txBody>
      <dsp:txXfrm>
        <a:off x="4944288" y="1842938"/>
        <a:ext cx="2631940" cy="15791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4AA31-6A57-C44C-9376-8D92F2FD9AE7}">
      <dsp:nvSpPr>
        <dsp:cNvPr id="0" name=""/>
        <dsp:cNvSpPr/>
      </dsp:nvSpPr>
      <dsp:spPr>
        <a:xfrm>
          <a:off x="2819" y="145336"/>
          <a:ext cx="2237149" cy="3132009"/>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4417" tIns="330200" rIns="174417" bIns="330200" numCol="1" spcCol="1270" anchor="t" anchorCtr="0">
          <a:noAutofit/>
        </a:bodyPr>
        <a:lstStyle/>
        <a:p>
          <a:pPr lvl="0" algn="l" defTabSz="1066800">
            <a:lnSpc>
              <a:spcPct val="90000"/>
            </a:lnSpc>
            <a:spcBef>
              <a:spcPct val="0"/>
            </a:spcBef>
            <a:spcAft>
              <a:spcPct val="35000"/>
            </a:spcAft>
          </a:pPr>
          <a:r>
            <a:rPr lang="en-US" sz="2400" b="1" kern="1200"/>
            <a:t>Scalable</a:t>
          </a:r>
          <a:endParaRPr lang="en-US" sz="2400" kern="1200"/>
        </a:p>
      </dsp:txBody>
      <dsp:txXfrm>
        <a:off x="2819" y="1335500"/>
        <a:ext cx="2237149" cy="1879205"/>
      </dsp:txXfrm>
    </dsp:sp>
    <dsp:sp modelId="{8F63ADA9-8200-0E45-B3E2-EC0CA6B731C1}">
      <dsp:nvSpPr>
        <dsp:cNvPr id="0" name=""/>
        <dsp:cNvSpPr/>
      </dsp:nvSpPr>
      <dsp:spPr>
        <a:xfrm>
          <a:off x="651593" y="458537"/>
          <a:ext cx="939602" cy="939602"/>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255" tIns="12700" rIns="73255" bIns="12700" numCol="1" spcCol="1270" anchor="ctr" anchorCtr="0">
          <a:noAutofit/>
        </a:bodyPr>
        <a:lstStyle/>
        <a:p>
          <a:pPr lvl="0" algn="ctr" defTabSz="2133600">
            <a:lnSpc>
              <a:spcPct val="90000"/>
            </a:lnSpc>
            <a:spcBef>
              <a:spcPct val="0"/>
            </a:spcBef>
            <a:spcAft>
              <a:spcPct val="35000"/>
            </a:spcAft>
          </a:pPr>
          <a:r>
            <a:rPr lang="en-US" sz="4800" kern="1200"/>
            <a:t>1</a:t>
          </a:r>
        </a:p>
      </dsp:txBody>
      <dsp:txXfrm>
        <a:off x="789195" y="596139"/>
        <a:ext cx="664398" cy="664398"/>
      </dsp:txXfrm>
    </dsp:sp>
    <dsp:sp modelId="{1ADB06D9-0BCB-C742-AF3F-7117B7074E03}">
      <dsp:nvSpPr>
        <dsp:cNvPr id="0" name=""/>
        <dsp:cNvSpPr/>
      </dsp:nvSpPr>
      <dsp:spPr>
        <a:xfrm>
          <a:off x="2819" y="3277274"/>
          <a:ext cx="2237149" cy="72"/>
        </a:xfrm>
        <a:prstGeom prst="rect">
          <a:avLst/>
        </a:prstGeom>
        <a:solidFill>
          <a:schemeClr val="accent2">
            <a:hueOff val="136867"/>
            <a:satOff val="-782"/>
            <a:lumOff val="756"/>
            <a:alphaOff val="0"/>
          </a:schemeClr>
        </a:solidFill>
        <a:ln w="19050" cap="rnd" cmpd="sng" algn="ctr">
          <a:solidFill>
            <a:schemeClr val="accent2">
              <a:hueOff val="136867"/>
              <a:satOff val="-782"/>
              <a:lumOff val="75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28C6C6-C8B3-F848-8D18-7BE569CDBED2}">
      <dsp:nvSpPr>
        <dsp:cNvPr id="0" name=""/>
        <dsp:cNvSpPr/>
      </dsp:nvSpPr>
      <dsp:spPr>
        <a:xfrm>
          <a:off x="2463684" y="145336"/>
          <a:ext cx="2237149" cy="3132009"/>
        </a:xfrm>
        <a:prstGeom prst="rect">
          <a:avLst/>
        </a:prstGeom>
        <a:solidFill>
          <a:schemeClr val="accent2">
            <a:tint val="40000"/>
            <a:alpha val="90000"/>
            <a:hueOff val="337043"/>
            <a:satOff val="3322"/>
            <a:lumOff val="317"/>
            <a:alphaOff val="0"/>
          </a:schemeClr>
        </a:solidFill>
        <a:ln w="19050" cap="rnd" cmpd="sng" algn="ctr">
          <a:solidFill>
            <a:schemeClr val="accent2">
              <a:tint val="40000"/>
              <a:alpha val="90000"/>
              <a:hueOff val="337043"/>
              <a:satOff val="3322"/>
              <a:lumOff val="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4417" tIns="330200" rIns="174417" bIns="330200" numCol="1" spcCol="1270" anchor="t" anchorCtr="0">
          <a:noAutofit/>
        </a:bodyPr>
        <a:lstStyle/>
        <a:p>
          <a:pPr lvl="0" algn="l" defTabSz="1066800">
            <a:lnSpc>
              <a:spcPct val="90000"/>
            </a:lnSpc>
            <a:spcBef>
              <a:spcPct val="0"/>
            </a:spcBef>
            <a:spcAft>
              <a:spcPct val="35000"/>
            </a:spcAft>
          </a:pPr>
          <a:r>
            <a:rPr lang="en-US" sz="2400" b="1" kern="1200"/>
            <a:t>High performance</a:t>
          </a:r>
          <a:endParaRPr lang="en-US" sz="2400" kern="1200"/>
        </a:p>
      </dsp:txBody>
      <dsp:txXfrm>
        <a:off x="2463684" y="1335500"/>
        <a:ext cx="2237149" cy="1879205"/>
      </dsp:txXfrm>
    </dsp:sp>
    <dsp:sp modelId="{4D9664C8-55CD-3946-87A1-893D66AD2715}">
      <dsp:nvSpPr>
        <dsp:cNvPr id="0" name=""/>
        <dsp:cNvSpPr/>
      </dsp:nvSpPr>
      <dsp:spPr>
        <a:xfrm>
          <a:off x="3112457" y="458537"/>
          <a:ext cx="939602" cy="939602"/>
        </a:xfrm>
        <a:prstGeom prst="ellipse">
          <a:avLst/>
        </a:prstGeom>
        <a:solidFill>
          <a:schemeClr val="accent2">
            <a:hueOff val="273733"/>
            <a:satOff val="-1564"/>
            <a:lumOff val="1513"/>
            <a:alphaOff val="0"/>
          </a:schemeClr>
        </a:solidFill>
        <a:ln w="19050" cap="rnd" cmpd="sng" algn="ctr">
          <a:solidFill>
            <a:schemeClr val="accent2">
              <a:hueOff val="273733"/>
              <a:satOff val="-1564"/>
              <a:lumOff val="151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255" tIns="12700" rIns="73255" bIns="12700" numCol="1" spcCol="1270" anchor="ctr" anchorCtr="0">
          <a:noAutofit/>
        </a:bodyPr>
        <a:lstStyle/>
        <a:p>
          <a:pPr lvl="0" algn="ctr" defTabSz="2133600">
            <a:lnSpc>
              <a:spcPct val="90000"/>
            </a:lnSpc>
            <a:spcBef>
              <a:spcPct val="0"/>
            </a:spcBef>
            <a:spcAft>
              <a:spcPct val="35000"/>
            </a:spcAft>
          </a:pPr>
          <a:r>
            <a:rPr lang="en-US" sz="4800" kern="1200"/>
            <a:t>2</a:t>
          </a:r>
        </a:p>
      </dsp:txBody>
      <dsp:txXfrm>
        <a:off x="3250059" y="596139"/>
        <a:ext cx="664398" cy="664398"/>
      </dsp:txXfrm>
    </dsp:sp>
    <dsp:sp modelId="{93BB65C6-A855-1749-BECB-94CA17457B07}">
      <dsp:nvSpPr>
        <dsp:cNvPr id="0" name=""/>
        <dsp:cNvSpPr/>
      </dsp:nvSpPr>
      <dsp:spPr>
        <a:xfrm>
          <a:off x="2463684" y="3277274"/>
          <a:ext cx="2237149" cy="72"/>
        </a:xfrm>
        <a:prstGeom prst="rect">
          <a:avLst/>
        </a:prstGeom>
        <a:solidFill>
          <a:schemeClr val="accent2">
            <a:hueOff val="410600"/>
            <a:satOff val="-2346"/>
            <a:lumOff val="2269"/>
            <a:alphaOff val="0"/>
          </a:schemeClr>
        </a:solidFill>
        <a:ln w="19050" cap="rnd" cmpd="sng" algn="ctr">
          <a:solidFill>
            <a:schemeClr val="accent2">
              <a:hueOff val="410600"/>
              <a:satOff val="-2346"/>
              <a:lumOff val="22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4298B8-30C7-E848-BB60-EE0096AEF4DC}">
      <dsp:nvSpPr>
        <dsp:cNvPr id="0" name=""/>
        <dsp:cNvSpPr/>
      </dsp:nvSpPr>
      <dsp:spPr>
        <a:xfrm>
          <a:off x="4924548" y="145336"/>
          <a:ext cx="2237149" cy="3132009"/>
        </a:xfrm>
        <a:prstGeom prst="rect">
          <a:avLst/>
        </a:prstGeom>
        <a:solidFill>
          <a:schemeClr val="accent2">
            <a:tint val="40000"/>
            <a:alpha val="90000"/>
            <a:hueOff val="674087"/>
            <a:satOff val="6644"/>
            <a:lumOff val="634"/>
            <a:alphaOff val="0"/>
          </a:schemeClr>
        </a:solidFill>
        <a:ln w="19050" cap="rnd" cmpd="sng" algn="ctr">
          <a:solidFill>
            <a:schemeClr val="accent2">
              <a:tint val="40000"/>
              <a:alpha val="90000"/>
              <a:hueOff val="674087"/>
              <a:satOff val="6644"/>
              <a:lumOff val="6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4417" tIns="330200" rIns="174417" bIns="330200" numCol="1" spcCol="1270" anchor="t" anchorCtr="0">
          <a:noAutofit/>
        </a:bodyPr>
        <a:lstStyle/>
        <a:p>
          <a:pPr lvl="0" algn="l" defTabSz="1066800">
            <a:lnSpc>
              <a:spcPct val="90000"/>
            </a:lnSpc>
            <a:spcBef>
              <a:spcPct val="0"/>
            </a:spcBef>
            <a:spcAft>
              <a:spcPct val="35000"/>
            </a:spcAft>
          </a:pPr>
          <a:r>
            <a:rPr lang="en-US" sz="2400" b="1" kern="1200"/>
            <a:t>Fault tolerant</a:t>
          </a:r>
          <a:endParaRPr lang="en-US" sz="2400" kern="1200"/>
        </a:p>
      </dsp:txBody>
      <dsp:txXfrm>
        <a:off x="4924548" y="1335500"/>
        <a:ext cx="2237149" cy="1879205"/>
      </dsp:txXfrm>
    </dsp:sp>
    <dsp:sp modelId="{0B740CDB-C324-0D45-8109-AB4E10A98187}">
      <dsp:nvSpPr>
        <dsp:cNvPr id="0" name=""/>
        <dsp:cNvSpPr/>
      </dsp:nvSpPr>
      <dsp:spPr>
        <a:xfrm>
          <a:off x="5573322" y="458537"/>
          <a:ext cx="939602" cy="939602"/>
        </a:xfrm>
        <a:prstGeom prst="ellipse">
          <a:avLst/>
        </a:prstGeom>
        <a:solidFill>
          <a:schemeClr val="accent2">
            <a:hueOff val="547467"/>
            <a:satOff val="-3129"/>
            <a:lumOff val="3026"/>
            <a:alphaOff val="0"/>
          </a:schemeClr>
        </a:solidFill>
        <a:ln w="19050" cap="rnd" cmpd="sng" algn="ctr">
          <a:solidFill>
            <a:schemeClr val="accent2">
              <a:hueOff val="547467"/>
              <a:satOff val="-3129"/>
              <a:lumOff val="302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255" tIns="12700" rIns="73255" bIns="12700" numCol="1" spcCol="1270" anchor="ctr" anchorCtr="0">
          <a:noAutofit/>
        </a:bodyPr>
        <a:lstStyle/>
        <a:p>
          <a:pPr lvl="0" algn="ctr" defTabSz="2133600">
            <a:lnSpc>
              <a:spcPct val="90000"/>
            </a:lnSpc>
            <a:spcBef>
              <a:spcPct val="0"/>
            </a:spcBef>
            <a:spcAft>
              <a:spcPct val="35000"/>
            </a:spcAft>
          </a:pPr>
          <a:r>
            <a:rPr lang="en-US" sz="4800" kern="1200"/>
            <a:t>3</a:t>
          </a:r>
        </a:p>
      </dsp:txBody>
      <dsp:txXfrm>
        <a:off x="5710924" y="596139"/>
        <a:ext cx="664398" cy="664398"/>
      </dsp:txXfrm>
    </dsp:sp>
    <dsp:sp modelId="{A064C46B-CFE7-6F40-9C24-BC98D195B9A7}">
      <dsp:nvSpPr>
        <dsp:cNvPr id="0" name=""/>
        <dsp:cNvSpPr/>
      </dsp:nvSpPr>
      <dsp:spPr>
        <a:xfrm>
          <a:off x="4924548" y="3277274"/>
          <a:ext cx="2237149" cy="72"/>
        </a:xfrm>
        <a:prstGeom prst="rect">
          <a:avLst/>
        </a:prstGeom>
        <a:solidFill>
          <a:schemeClr val="accent2">
            <a:hueOff val="684334"/>
            <a:satOff val="-3911"/>
            <a:lumOff val="3782"/>
            <a:alphaOff val="0"/>
          </a:schemeClr>
        </a:solidFill>
        <a:ln w="19050" cap="rnd" cmpd="sng" algn="ctr">
          <a:solidFill>
            <a:schemeClr val="accent2">
              <a:hueOff val="684334"/>
              <a:satOff val="-3911"/>
              <a:lumOff val="37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013447-C2CA-8341-910F-C0B0BFC41BB7}">
      <dsp:nvSpPr>
        <dsp:cNvPr id="0" name=""/>
        <dsp:cNvSpPr/>
      </dsp:nvSpPr>
      <dsp:spPr>
        <a:xfrm>
          <a:off x="7385413" y="145336"/>
          <a:ext cx="2237149" cy="3132009"/>
        </a:xfrm>
        <a:prstGeom prst="rect">
          <a:avLst/>
        </a:prstGeom>
        <a:solidFill>
          <a:schemeClr val="accent2">
            <a:tint val="40000"/>
            <a:alpha val="90000"/>
            <a:hueOff val="1011130"/>
            <a:satOff val="9966"/>
            <a:lumOff val="951"/>
            <a:alphaOff val="0"/>
          </a:schemeClr>
        </a:solidFill>
        <a:ln w="19050" cap="rnd" cmpd="sng" algn="ctr">
          <a:solidFill>
            <a:schemeClr val="accent2">
              <a:tint val="40000"/>
              <a:alpha val="90000"/>
              <a:hueOff val="1011130"/>
              <a:satOff val="9966"/>
              <a:lumOff val="9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4417" tIns="330200" rIns="174417" bIns="330200" numCol="1" spcCol="1270" anchor="t" anchorCtr="0">
          <a:noAutofit/>
        </a:bodyPr>
        <a:lstStyle/>
        <a:p>
          <a:pPr lvl="0" algn="l" defTabSz="1066800">
            <a:lnSpc>
              <a:spcPct val="90000"/>
            </a:lnSpc>
            <a:spcBef>
              <a:spcPct val="0"/>
            </a:spcBef>
            <a:spcAft>
              <a:spcPct val="35000"/>
            </a:spcAft>
          </a:pPr>
          <a:r>
            <a:rPr lang="en-US" sz="2400" b="1" kern="1200"/>
            <a:t>Load balanced</a:t>
          </a:r>
          <a:endParaRPr lang="en-US" sz="2400" kern="1200"/>
        </a:p>
      </dsp:txBody>
      <dsp:txXfrm>
        <a:off x="7385413" y="1335500"/>
        <a:ext cx="2237149" cy="1879205"/>
      </dsp:txXfrm>
    </dsp:sp>
    <dsp:sp modelId="{794DAEFD-C6FA-C942-BEE9-7C4A6E07052C}">
      <dsp:nvSpPr>
        <dsp:cNvPr id="0" name=""/>
        <dsp:cNvSpPr/>
      </dsp:nvSpPr>
      <dsp:spPr>
        <a:xfrm>
          <a:off x="8034186" y="458537"/>
          <a:ext cx="939602" cy="939602"/>
        </a:xfrm>
        <a:prstGeom prst="ellipse">
          <a:avLst/>
        </a:prstGeom>
        <a:solidFill>
          <a:schemeClr val="accent2">
            <a:hueOff val="821200"/>
            <a:satOff val="-4693"/>
            <a:lumOff val="4539"/>
            <a:alphaOff val="0"/>
          </a:schemeClr>
        </a:solidFill>
        <a:ln w="19050" cap="rnd" cmpd="sng" algn="ctr">
          <a:solidFill>
            <a:schemeClr val="accent2">
              <a:hueOff val="821200"/>
              <a:satOff val="-4693"/>
              <a:lumOff val="45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255" tIns="12700" rIns="73255" bIns="12700" numCol="1" spcCol="1270" anchor="ctr" anchorCtr="0">
          <a:noAutofit/>
        </a:bodyPr>
        <a:lstStyle/>
        <a:p>
          <a:pPr lvl="0" algn="ctr" defTabSz="2133600">
            <a:lnSpc>
              <a:spcPct val="90000"/>
            </a:lnSpc>
            <a:spcBef>
              <a:spcPct val="0"/>
            </a:spcBef>
            <a:spcAft>
              <a:spcPct val="35000"/>
            </a:spcAft>
          </a:pPr>
          <a:r>
            <a:rPr lang="en-US" sz="4800" kern="1200"/>
            <a:t>4</a:t>
          </a:r>
        </a:p>
      </dsp:txBody>
      <dsp:txXfrm>
        <a:off x="8171788" y="596139"/>
        <a:ext cx="664398" cy="664398"/>
      </dsp:txXfrm>
    </dsp:sp>
    <dsp:sp modelId="{18C1243B-D119-4C4C-A015-711896E52EBA}">
      <dsp:nvSpPr>
        <dsp:cNvPr id="0" name=""/>
        <dsp:cNvSpPr/>
      </dsp:nvSpPr>
      <dsp:spPr>
        <a:xfrm>
          <a:off x="7385413" y="3277274"/>
          <a:ext cx="2237149" cy="72"/>
        </a:xfrm>
        <a:prstGeom prst="rect">
          <a:avLst/>
        </a:prstGeom>
        <a:solidFill>
          <a:schemeClr val="accent2">
            <a:hueOff val="958067"/>
            <a:satOff val="-5475"/>
            <a:lumOff val="5295"/>
            <a:alphaOff val="0"/>
          </a:schemeClr>
        </a:solidFill>
        <a:ln w="19050" cap="rnd" cmpd="sng" algn="ctr">
          <a:solidFill>
            <a:schemeClr val="accent2">
              <a:hueOff val="958067"/>
              <a:satOff val="-5475"/>
              <a:lumOff val="529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3C5A1-70B0-1A4C-9430-5A85427049E1}">
      <dsp:nvSpPr>
        <dsp:cNvPr id="0" name=""/>
        <dsp:cNvSpPr/>
      </dsp:nvSpPr>
      <dsp:spPr>
        <a:xfrm>
          <a:off x="4602" y="10341"/>
          <a:ext cx="4916089" cy="1296000"/>
        </a:xfrm>
        <a:prstGeom prst="chevron">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dirty="0"/>
            <a:t>Phase </a:t>
          </a:r>
          <a:r>
            <a:rPr lang="en-US" sz="2400" kern="1200" dirty="0" smtClean="0"/>
            <a:t>1</a:t>
          </a:r>
          <a:endParaRPr lang="en-US" sz="2400" kern="1200" dirty="0"/>
        </a:p>
      </dsp:txBody>
      <dsp:txXfrm>
        <a:off x="652602" y="10341"/>
        <a:ext cx="3620089" cy="1296000"/>
      </dsp:txXfrm>
    </dsp:sp>
    <dsp:sp modelId="{0ACCD4DD-3AD9-B24F-BA4F-C2B8E9F99113}">
      <dsp:nvSpPr>
        <dsp:cNvPr id="0" name=""/>
        <dsp:cNvSpPr/>
      </dsp:nvSpPr>
      <dsp:spPr>
        <a:xfrm>
          <a:off x="4602" y="1468341"/>
          <a:ext cx="3932871" cy="194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it </a:t>
          </a:r>
          <a:r>
            <a:rPr lang="en-US" sz="2400" kern="1200" dirty="0"/>
            <a:t>brings the data in 64K blocks and sends them to the target AMPs. Each AMP will then hash redistribute the rows to their target AMPs.</a:t>
          </a:r>
        </a:p>
      </dsp:txBody>
      <dsp:txXfrm>
        <a:off x="4602" y="1468341"/>
        <a:ext cx="3932871" cy="1944000"/>
      </dsp:txXfrm>
    </dsp:sp>
    <dsp:sp modelId="{E0F40D5A-BA6C-3842-A02D-7C943A30DB2A}">
      <dsp:nvSpPr>
        <dsp:cNvPr id="0" name=""/>
        <dsp:cNvSpPr/>
      </dsp:nvSpPr>
      <dsp:spPr>
        <a:xfrm>
          <a:off x="4704691" y="10341"/>
          <a:ext cx="4916089" cy="1296000"/>
        </a:xfrm>
        <a:prstGeom prst="chevron">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dirty="0"/>
            <a:t>Phase </a:t>
          </a:r>
          <a:r>
            <a:rPr lang="en-US" sz="2400" kern="1200" dirty="0" smtClean="0"/>
            <a:t>2</a:t>
          </a:r>
          <a:endParaRPr lang="en-US" sz="2400" kern="1200" dirty="0"/>
        </a:p>
      </dsp:txBody>
      <dsp:txXfrm>
        <a:off x="5352691" y="10341"/>
        <a:ext cx="3620089" cy="1296000"/>
      </dsp:txXfrm>
    </dsp:sp>
    <dsp:sp modelId="{9EC37A1F-B4DE-0E49-95A4-ABBBCD1E1DDB}">
      <dsp:nvSpPr>
        <dsp:cNvPr id="0" name=""/>
        <dsp:cNvSpPr/>
      </dsp:nvSpPr>
      <dsp:spPr>
        <a:xfrm>
          <a:off x="4704691" y="1468341"/>
          <a:ext cx="3932871" cy="194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rows </a:t>
          </a:r>
          <a:r>
            <a:rPr lang="en-US" sz="2400" kern="1200" dirty="0"/>
            <a:t>are sorted by their row hash order and written into the target table.</a:t>
          </a:r>
        </a:p>
      </dsp:txBody>
      <dsp:txXfrm>
        <a:off x="4704691" y="1468341"/>
        <a:ext cx="3932871" cy="1944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B142E-D9F0-8042-9B67-3B0A1F5A5FE6}">
      <dsp:nvSpPr>
        <dsp:cNvPr id="0" name=""/>
        <dsp:cNvSpPr/>
      </dsp:nvSpPr>
      <dsp:spPr>
        <a:xfrm>
          <a:off x="8128" y="205622"/>
          <a:ext cx="1960505" cy="588151"/>
        </a:xfrm>
        <a:prstGeom prst="chevron">
          <a:avLst>
            <a:gd name="adj" fmla="val 3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2620" tIns="72620" rIns="72620" bIns="72620" numCol="1" spcCol="1270" anchor="ctr" anchorCtr="0">
          <a:noAutofit/>
        </a:bodyPr>
        <a:lstStyle/>
        <a:p>
          <a:pPr lvl="0" algn="ctr" defTabSz="1244600">
            <a:lnSpc>
              <a:spcPct val="90000"/>
            </a:lnSpc>
            <a:spcBef>
              <a:spcPct val="0"/>
            </a:spcBef>
            <a:spcAft>
              <a:spcPct val="35000"/>
            </a:spcAft>
          </a:pPr>
          <a:r>
            <a:rPr lang="en-US" sz="2800" kern="1200"/>
            <a:t>Phase 1</a:t>
          </a:r>
        </a:p>
      </dsp:txBody>
      <dsp:txXfrm>
        <a:off x="184573" y="205622"/>
        <a:ext cx="1607615" cy="588151"/>
      </dsp:txXfrm>
    </dsp:sp>
    <dsp:sp modelId="{63B1FEEF-D049-3244-BFF7-B5BF29DBC162}">
      <dsp:nvSpPr>
        <dsp:cNvPr id="0" name=""/>
        <dsp:cNvSpPr/>
      </dsp:nvSpPr>
      <dsp:spPr>
        <a:xfrm>
          <a:off x="8128" y="793774"/>
          <a:ext cx="1784059" cy="2932872"/>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980" tIns="140980" rIns="140980" bIns="281961" numCol="1" spcCol="1270" anchor="t" anchorCtr="0">
          <a:noAutofit/>
        </a:bodyPr>
        <a:lstStyle/>
        <a:p>
          <a:pPr lvl="0" algn="l" defTabSz="889000">
            <a:lnSpc>
              <a:spcPct val="90000"/>
            </a:lnSpc>
            <a:spcBef>
              <a:spcPct val="0"/>
            </a:spcBef>
            <a:spcAft>
              <a:spcPct val="35000"/>
            </a:spcAft>
          </a:pPr>
          <a:endParaRPr lang="en-US" sz="2000" kern="1200" dirty="0"/>
        </a:p>
        <a:p>
          <a:pPr marL="171450" lvl="1" indent="-171450" algn="l" defTabSz="711200">
            <a:lnSpc>
              <a:spcPct val="90000"/>
            </a:lnSpc>
            <a:spcBef>
              <a:spcPct val="0"/>
            </a:spcBef>
            <a:spcAft>
              <a:spcPct val="15000"/>
            </a:spcAft>
            <a:buChar char="•"/>
          </a:pPr>
          <a:r>
            <a:rPr lang="en-US" sz="1600" b="1" kern="1200" dirty="0"/>
            <a:t>Preliminary Phase </a:t>
          </a:r>
          <a:r>
            <a:rPr lang="en-US" sz="1600" kern="1200" dirty="0"/>
            <a:t>– Performs basic setup activities.</a:t>
          </a:r>
        </a:p>
      </dsp:txBody>
      <dsp:txXfrm>
        <a:off x="8128" y="793774"/>
        <a:ext cx="1784059" cy="2932872"/>
      </dsp:txXfrm>
    </dsp:sp>
    <dsp:sp modelId="{ABD30A2F-DFF7-0E46-812D-A6591E353E99}">
      <dsp:nvSpPr>
        <dsp:cNvPr id="0" name=""/>
        <dsp:cNvSpPr/>
      </dsp:nvSpPr>
      <dsp:spPr>
        <a:xfrm>
          <a:off x="1920548" y="205622"/>
          <a:ext cx="1960505" cy="588151"/>
        </a:xfrm>
        <a:prstGeom prst="chevron">
          <a:avLst>
            <a:gd name="adj" fmla="val 3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2620" tIns="72620" rIns="72620" bIns="72620" numCol="1" spcCol="1270" anchor="ctr" anchorCtr="0">
          <a:noAutofit/>
        </a:bodyPr>
        <a:lstStyle/>
        <a:p>
          <a:pPr lvl="0" algn="ctr" defTabSz="1244600">
            <a:lnSpc>
              <a:spcPct val="90000"/>
            </a:lnSpc>
            <a:spcBef>
              <a:spcPct val="0"/>
            </a:spcBef>
            <a:spcAft>
              <a:spcPct val="35000"/>
            </a:spcAft>
          </a:pPr>
          <a:r>
            <a:rPr lang="en-US" sz="2800" kern="1200" dirty="0"/>
            <a:t>Phase 2</a:t>
          </a:r>
        </a:p>
      </dsp:txBody>
      <dsp:txXfrm>
        <a:off x="2096993" y="205622"/>
        <a:ext cx="1607615" cy="588151"/>
      </dsp:txXfrm>
    </dsp:sp>
    <dsp:sp modelId="{AD03B349-7F07-E544-979B-C10D2B148D05}">
      <dsp:nvSpPr>
        <dsp:cNvPr id="0" name=""/>
        <dsp:cNvSpPr/>
      </dsp:nvSpPr>
      <dsp:spPr>
        <a:xfrm>
          <a:off x="1920548" y="793774"/>
          <a:ext cx="1784059" cy="2932872"/>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980" tIns="140980" rIns="140980" bIns="281961" numCol="1" spcCol="1270" anchor="t" anchorCtr="0">
          <a:noAutofit/>
        </a:bodyPr>
        <a:lstStyle/>
        <a:p>
          <a:pPr lvl="0" algn="l" defTabSz="889000">
            <a:lnSpc>
              <a:spcPct val="90000"/>
            </a:lnSpc>
            <a:spcBef>
              <a:spcPct val="0"/>
            </a:spcBef>
            <a:spcAft>
              <a:spcPct val="35000"/>
            </a:spcAft>
          </a:pPr>
          <a:endParaRPr lang="en-US" sz="2000" kern="1200" dirty="0"/>
        </a:p>
        <a:p>
          <a:pPr marL="171450" lvl="1" indent="-171450" algn="l" defTabSz="711200">
            <a:lnSpc>
              <a:spcPct val="90000"/>
            </a:lnSpc>
            <a:spcBef>
              <a:spcPct val="0"/>
            </a:spcBef>
            <a:spcAft>
              <a:spcPct val="15000"/>
            </a:spcAft>
            <a:buChar char="•"/>
          </a:pPr>
          <a:r>
            <a:rPr lang="en-US" sz="1600" b="1" kern="1200" dirty="0"/>
            <a:t>DML Transaction Phase </a:t>
          </a:r>
          <a:r>
            <a:rPr lang="en-US" sz="1600" kern="1200" dirty="0"/>
            <a:t>– Verifies the syntax of DML statements and brings them to Teradata system.</a:t>
          </a:r>
        </a:p>
      </dsp:txBody>
      <dsp:txXfrm>
        <a:off x="1920548" y="793774"/>
        <a:ext cx="1784059" cy="2932872"/>
      </dsp:txXfrm>
    </dsp:sp>
    <dsp:sp modelId="{4D6C952C-09A9-5540-9E7F-53C9A8CECD62}">
      <dsp:nvSpPr>
        <dsp:cNvPr id="0" name=""/>
        <dsp:cNvSpPr/>
      </dsp:nvSpPr>
      <dsp:spPr>
        <a:xfrm>
          <a:off x="3832968" y="205622"/>
          <a:ext cx="1960505" cy="588151"/>
        </a:xfrm>
        <a:prstGeom prst="chevron">
          <a:avLst>
            <a:gd name="adj" fmla="val 3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2620" tIns="72620" rIns="72620" bIns="72620" numCol="1" spcCol="1270" anchor="ctr" anchorCtr="0">
          <a:noAutofit/>
        </a:bodyPr>
        <a:lstStyle/>
        <a:p>
          <a:pPr lvl="0" algn="ctr" defTabSz="1244600">
            <a:lnSpc>
              <a:spcPct val="90000"/>
            </a:lnSpc>
            <a:spcBef>
              <a:spcPct val="0"/>
            </a:spcBef>
            <a:spcAft>
              <a:spcPct val="35000"/>
            </a:spcAft>
          </a:pPr>
          <a:r>
            <a:rPr lang="en-US" sz="2800" kern="1200"/>
            <a:t>Phase 3</a:t>
          </a:r>
        </a:p>
      </dsp:txBody>
      <dsp:txXfrm>
        <a:off x="4009413" y="205622"/>
        <a:ext cx="1607615" cy="588151"/>
      </dsp:txXfrm>
    </dsp:sp>
    <dsp:sp modelId="{B3DB49CD-FB7B-6648-B1D5-20ED661D698A}">
      <dsp:nvSpPr>
        <dsp:cNvPr id="0" name=""/>
        <dsp:cNvSpPr/>
      </dsp:nvSpPr>
      <dsp:spPr>
        <a:xfrm>
          <a:off x="3832968" y="793774"/>
          <a:ext cx="1784059" cy="2932872"/>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980" tIns="140980" rIns="140980" bIns="281961" numCol="1" spcCol="1270" anchor="t" anchorCtr="0">
          <a:noAutofit/>
        </a:bodyPr>
        <a:lstStyle/>
        <a:p>
          <a:pPr lvl="0" algn="l" defTabSz="889000">
            <a:lnSpc>
              <a:spcPct val="90000"/>
            </a:lnSpc>
            <a:spcBef>
              <a:spcPct val="0"/>
            </a:spcBef>
            <a:spcAft>
              <a:spcPct val="35000"/>
            </a:spcAft>
          </a:pPr>
          <a:endParaRPr lang="en-US" sz="2000" kern="1200" dirty="0"/>
        </a:p>
        <a:p>
          <a:pPr marL="171450" lvl="1" indent="-171450" algn="l" defTabSz="711200">
            <a:lnSpc>
              <a:spcPct val="90000"/>
            </a:lnSpc>
            <a:spcBef>
              <a:spcPct val="0"/>
            </a:spcBef>
            <a:spcAft>
              <a:spcPct val="15000"/>
            </a:spcAft>
            <a:buChar char="•"/>
          </a:pPr>
          <a:r>
            <a:rPr lang="en-US" sz="1600" b="1" kern="1200" dirty="0"/>
            <a:t>Acquisition Phase </a:t>
          </a:r>
          <a:r>
            <a:rPr lang="en-US" sz="1600" kern="1200" dirty="0"/>
            <a:t>– Brings the input data into work tables and locks the table.</a:t>
          </a:r>
        </a:p>
      </dsp:txBody>
      <dsp:txXfrm>
        <a:off x="3832968" y="793774"/>
        <a:ext cx="1784059" cy="2932872"/>
      </dsp:txXfrm>
    </dsp:sp>
    <dsp:sp modelId="{2C23053F-97DA-7341-9AE8-1C2859800812}">
      <dsp:nvSpPr>
        <dsp:cNvPr id="0" name=""/>
        <dsp:cNvSpPr/>
      </dsp:nvSpPr>
      <dsp:spPr>
        <a:xfrm>
          <a:off x="5745388" y="205622"/>
          <a:ext cx="1960505" cy="588151"/>
        </a:xfrm>
        <a:prstGeom prst="chevron">
          <a:avLst>
            <a:gd name="adj" fmla="val 3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2620" tIns="72620" rIns="72620" bIns="72620" numCol="1" spcCol="1270" anchor="ctr" anchorCtr="0">
          <a:noAutofit/>
        </a:bodyPr>
        <a:lstStyle/>
        <a:p>
          <a:pPr lvl="0" algn="ctr" defTabSz="1244600">
            <a:lnSpc>
              <a:spcPct val="90000"/>
            </a:lnSpc>
            <a:spcBef>
              <a:spcPct val="0"/>
            </a:spcBef>
            <a:spcAft>
              <a:spcPct val="35000"/>
            </a:spcAft>
          </a:pPr>
          <a:r>
            <a:rPr lang="en-US" sz="2800" kern="1200"/>
            <a:t>Phase 4</a:t>
          </a:r>
        </a:p>
      </dsp:txBody>
      <dsp:txXfrm>
        <a:off x="5921833" y="205622"/>
        <a:ext cx="1607615" cy="588151"/>
      </dsp:txXfrm>
    </dsp:sp>
    <dsp:sp modelId="{4F1EA885-8632-E24A-924E-413E2C71E182}">
      <dsp:nvSpPr>
        <dsp:cNvPr id="0" name=""/>
        <dsp:cNvSpPr/>
      </dsp:nvSpPr>
      <dsp:spPr>
        <a:xfrm>
          <a:off x="5745388" y="793774"/>
          <a:ext cx="1784059" cy="2932872"/>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980" tIns="140980" rIns="140980" bIns="281961" numCol="1" spcCol="1270" anchor="t" anchorCtr="0">
          <a:noAutofit/>
        </a:bodyPr>
        <a:lstStyle/>
        <a:p>
          <a:pPr lvl="0" algn="l" defTabSz="889000">
            <a:lnSpc>
              <a:spcPct val="90000"/>
            </a:lnSpc>
            <a:spcBef>
              <a:spcPct val="0"/>
            </a:spcBef>
            <a:spcAft>
              <a:spcPct val="35000"/>
            </a:spcAft>
          </a:pPr>
          <a:endParaRPr lang="en-US" sz="2000" kern="1200" dirty="0"/>
        </a:p>
        <a:p>
          <a:pPr marL="171450" lvl="1" indent="-171450" algn="l" defTabSz="711200">
            <a:lnSpc>
              <a:spcPct val="90000"/>
            </a:lnSpc>
            <a:spcBef>
              <a:spcPct val="0"/>
            </a:spcBef>
            <a:spcAft>
              <a:spcPct val="15000"/>
            </a:spcAft>
            <a:buChar char="•"/>
          </a:pPr>
          <a:r>
            <a:rPr lang="en-US" sz="1600" b="1" kern="1200" dirty="0"/>
            <a:t>Application Phase </a:t>
          </a:r>
          <a:r>
            <a:rPr lang="en-US" sz="1600" kern="1200" dirty="0"/>
            <a:t>– Applies all DML operations.</a:t>
          </a:r>
        </a:p>
      </dsp:txBody>
      <dsp:txXfrm>
        <a:off x="5745388" y="793774"/>
        <a:ext cx="1784059" cy="2932872"/>
      </dsp:txXfrm>
    </dsp:sp>
    <dsp:sp modelId="{21116161-11BF-1C4E-9A88-6DD87C217380}">
      <dsp:nvSpPr>
        <dsp:cNvPr id="0" name=""/>
        <dsp:cNvSpPr/>
      </dsp:nvSpPr>
      <dsp:spPr>
        <a:xfrm>
          <a:off x="7657808" y="205622"/>
          <a:ext cx="1960505" cy="588151"/>
        </a:xfrm>
        <a:prstGeom prst="chevron">
          <a:avLst>
            <a:gd name="adj" fmla="val 3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2620" tIns="72620" rIns="72620" bIns="72620" numCol="1" spcCol="1270" anchor="ctr" anchorCtr="0">
          <a:noAutofit/>
        </a:bodyPr>
        <a:lstStyle/>
        <a:p>
          <a:pPr lvl="0" algn="ctr" defTabSz="1244600">
            <a:lnSpc>
              <a:spcPct val="90000"/>
            </a:lnSpc>
            <a:spcBef>
              <a:spcPct val="0"/>
            </a:spcBef>
            <a:spcAft>
              <a:spcPct val="35000"/>
            </a:spcAft>
          </a:pPr>
          <a:r>
            <a:rPr lang="en-US" sz="2800" kern="1200"/>
            <a:t>Phase 5</a:t>
          </a:r>
        </a:p>
      </dsp:txBody>
      <dsp:txXfrm>
        <a:off x="7834253" y="205622"/>
        <a:ext cx="1607615" cy="588151"/>
      </dsp:txXfrm>
    </dsp:sp>
    <dsp:sp modelId="{5343C7A9-6331-E746-9623-C329FAFAAF5D}">
      <dsp:nvSpPr>
        <dsp:cNvPr id="0" name=""/>
        <dsp:cNvSpPr/>
      </dsp:nvSpPr>
      <dsp:spPr>
        <a:xfrm>
          <a:off x="7657808" y="793774"/>
          <a:ext cx="1784059" cy="2932872"/>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980" tIns="140980" rIns="140980" bIns="281961" numCol="1" spcCol="1270" anchor="t" anchorCtr="0">
          <a:noAutofit/>
        </a:bodyPr>
        <a:lstStyle/>
        <a:p>
          <a:pPr lvl="0" algn="l" defTabSz="889000">
            <a:lnSpc>
              <a:spcPct val="90000"/>
            </a:lnSpc>
            <a:spcBef>
              <a:spcPct val="0"/>
            </a:spcBef>
            <a:spcAft>
              <a:spcPct val="35000"/>
            </a:spcAft>
          </a:pPr>
          <a:endParaRPr lang="en-US" sz="2000" kern="1200" dirty="0"/>
        </a:p>
        <a:p>
          <a:pPr marL="171450" lvl="1" indent="-171450" algn="l" defTabSz="711200">
            <a:lnSpc>
              <a:spcPct val="90000"/>
            </a:lnSpc>
            <a:spcBef>
              <a:spcPct val="0"/>
            </a:spcBef>
            <a:spcAft>
              <a:spcPct val="15000"/>
            </a:spcAft>
            <a:buChar char="•"/>
          </a:pPr>
          <a:r>
            <a:rPr lang="en-US" sz="1600" b="1" kern="1200" dirty="0"/>
            <a:t>Cleanup Phase </a:t>
          </a:r>
          <a:r>
            <a:rPr lang="en-US" sz="1600" kern="1200" dirty="0"/>
            <a:t>– Releases the table lock.</a:t>
          </a:r>
        </a:p>
      </dsp:txBody>
      <dsp:txXfrm>
        <a:off x="7657808" y="793774"/>
        <a:ext cx="1784059" cy="2932872"/>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xmlns="">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xmlns="">
        <dgm1611:autoBuNodeInfo lvl="1" ptType="sibTrans">
          <dgm1611:buPr prefix="" leadZeros="0">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BC8D56-5AF5-8A4A-88CC-9A9527A9E7E7}" type="datetimeFigureOut">
              <a:rPr lang="en-US" smtClean="0"/>
              <a:t>12/11/18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E1CC9-B900-2348-B318-BCC275D3E242}" type="slidenum">
              <a:rPr lang="en-US" smtClean="0"/>
              <a:t>‹#›</a:t>
            </a:fld>
            <a:endParaRPr lang="en-US"/>
          </a:p>
        </p:txBody>
      </p:sp>
    </p:spTree>
    <p:extLst>
      <p:ext uri="{BB962C8B-B14F-4D97-AF65-F5344CB8AC3E}">
        <p14:creationId xmlns:p14="http://schemas.microsoft.com/office/powerpoint/2010/main" val="1955321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smtClean="0"/>
              <a:t>Source:</a:t>
            </a:r>
            <a:r>
              <a:rPr lang="en-US" b="1" u="none" baseline="0" dirty="0" smtClean="0"/>
              <a:t> http://</a:t>
            </a:r>
            <a:r>
              <a:rPr lang="en-US" b="1" u="none" baseline="0" dirty="0" err="1" smtClean="0"/>
              <a:t>www.teradatatech.com</a:t>
            </a:r>
            <a:r>
              <a:rPr lang="en-US" b="1" u="none" baseline="0" dirty="0" smtClean="0"/>
              <a:t>/?p=101</a:t>
            </a:r>
          </a:p>
          <a:p>
            <a:endParaRPr lang="en-US" b="1" u="sng" dirty="0" smtClean="0"/>
          </a:p>
          <a:p>
            <a:r>
              <a:rPr lang="en-US" b="1" u="sng" dirty="0" smtClean="0"/>
              <a:t>Processor </a:t>
            </a:r>
            <a:r>
              <a:rPr lang="en-US" b="1" u="sng" dirty="0"/>
              <a:t>Chip</a:t>
            </a:r>
            <a:r>
              <a:rPr lang="en-US" dirty="0"/>
              <a:t> – The processor is the </a:t>
            </a:r>
            <a:r>
              <a:rPr lang="en-US" b="1" dirty="0"/>
              <a:t>BRAIN </a:t>
            </a:r>
            <a:r>
              <a:rPr lang="en-US" dirty="0"/>
              <a:t>of the Teradata system. It is responsible for all the processing done by the system. All task are done according to the direction of the processor.</a:t>
            </a:r>
          </a:p>
          <a:p>
            <a:r>
              <a:rPr lang="en-US" b="1" u="sng" dirty="0"/>
              <a:t>Memory </a:t>
            </a:r>
            <a:r>
              <a:rPr lang="en-US" dirty="0"/>
              <a:t>– The memory is known as the </a:t>
            </a:r>
            <a:r>
              <a:rPr lang="en-US" b="1" dirty="0"/>
              <a:t>HAND </a:t>
            </a:r>
            <a:r>
              <a:rPr lang="en-US" dirty="0"/>
              <a:t>of the Teradata system. Data is retrieved from the hard drives into memory, where processor manipulates, change or alter the data. Once changes are made in memory, the processor directs the information back to the hard drive for storage.</a:t>
            </a:r>
          </a:p>
          <a:p>
            <a:r>
              <a:rPr lang="en-US" b="1" u="sng" dirty="0"/>
              <a:t>Hard Drives</a:t>
            </a:r>
            <a:r>
              <a:rPr lang="en-US" dirty="0"/>
              <a:t> – This is known as the </a:t>
            </a:r>
            <a:r>
              <a:rPr lang="en-US" b="1" dirty="0"/>
              <a:t>SPINE </a:t>
            </a:r>
            <a:r>
              <a:rPr lang="en-US" dirty="0"/>
              <a:t>of the Teradata system. All the data of the Teradata system is stored in the hard drives. Size of hard drives reflects the size of the Teradata system.</a:t>
            </a:r>
          </a:p>
          <a:p>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3</a:t>
            </a:fld>
            <a:endParaRPr lang="en-US"/>
          </a:p>
        </p:txBody>
      </p:sp>
    </p:spTree>
    <p:extLst>
      <p:ext uri="{BB962C8B-B14F-4D97-AF65-F5344CB8AC3E}">
        <p14:creationId xmlns:p14="http://schemas.microsoft.com/office/powerpoint/2010/main" val="4233638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a:t>
            </a:r>
            <a:r>
              <a:rPr lang="en-US" dirty="0" err="1" smtClean="0"/>
              <a:t>www.tutorialspoint.com</a:t>
            </a:r>
            <a:r>
              <a:rPr lang="en-US" dirty="0" smtClean="0"/>
              <a:t>/</a:t>
            </a:r>
            <a:r>
              <a:rPr lang="en-US" dirty="0" err="1" smtClean="0"/>
              <a:t>teradata</a:t>
            </a:r>
            <a:r>
              <a:rPr lang="en-US" dirty="0" smtClean="0"/>
              <a:t>/</a:t>
            </a:r>
            <a:r>
              <a:rPr lang="en-US" dirty="0" err="1" smtClean="0"/>
              <a:t>teradata_data_protection.htm</a:t>
            </a: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20</a:t>
            </a:fld>
            <a:endParaRPr lang="en-US"/>
          </a:p>
        </p:txBody>
      </p:sp>
    </p:spTree>
    <p:extLst>
      <p:ext uri="{BB962C8B-B14F-4D97-AF65-F5344CB8AC3E}">
        <p14:creationId xmlns:p14="http://schemas.microsoft.com/office/powerpoint/2010/main" val="941720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a:t>
            </a:r>
            <a:r>
              <a:rPr lang="en-US" dirty="0" err="1" smtClean="0"/>
              <a:t>www.tutorialspoint.com</a:t>
            </a:r>
            <a:r>
              <a:rPr lang="en-US" dirty="0" smtClean="0"/>
              <a:t>/</a:t>
            </a:r>
            <a:r>
              <a:rPr lang="en-US" dirty="0" err="1" smtClean="0"/>
              <a:t>teradata</a:t>
            </a:r>
            <a:r>
              <a:rPr lang="en-US" dirty="0" smtClean="0"/>
              <a:t>/</a:t>
            </a:r>
            <a:r>
              <a:rPr lang="en-US" dirty="0" err="1" smtClean="0"/>
              <a:t>teradata_performance_tuning.htm</a:t>
            </a: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21</a:t>
            </a:fld>
            <a:endParaRPr lang="en-US"/>
          </a:p>
        </p:txBody>
      </p:sp>
    </p:spTree>
    <p:extLst>
      <p:ext uri="{BB962C8B-B14F-4D97-AF65-F5344CB8AC3E}">
        <p14:creationId xmlns:p14="http://schemas.microsoft.com/office/powerpoint/2010/main" val="2130703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FastLoad</a:t>
            </a:r>
            <a:r>
              <a:rPr lang="en-US" sz="1200" kern="1200" dirty="0" smtClean="0">
                <a:solidFill>
                  <a:schemeClr val="tx1"/>
                </a:solidFill>
                <a:effectLst/>
                <a:latin typeface="+mn-lt"/>
                <a:ea typeface="+mn-ea"/>
                <a:cs typeface="+mn-cs"/>
              </a:rPr>
              <a:t> provides restart capability through checkpoints. When the script is restarted from the last checkpoint, it is possible that the same rows may be sent again to the AMPs. That’s the reason </a:t>
            </a:r>
            <a:r>
              <a:rPr lang="en-US" sz="1200" kern="1200" dirty="0" err="1" smtClean="0">
                <a:solidFill>
                  <a:schemeClr val="tx1"/>
                </a:solidFill>
                <a:effectLst/>
                <a:latin typeface="+mn-lt"/>
                <a:ea typeface="+mn-ea"/>
                <a:cs typeface="+mn-cs"/>
              </a:rPr>
              <a:t>FastLoad</a:t>
            </a:r>
            <a:r>
              <a:rPr lang="en-US" sz="1200" kern="1200" dirty="0" smtClean="0">
                <a:solidFill>
                  <a:schemeClr val="tx1"/>
                </a:solidFill>
                <a:effectLst/>
                <a:latin typeface="+mn-lt"/>
                <a:ea typeface="+mn-ea"/>
                <a:cs typeface="+mn-cs"/>
              </a:rPr>
              <a:t> doesn’t support duplicates.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22</a:t>
            </a:fld>
            <a:endParaRPr lang="en-US"/>
          </a:p>
        </p:txBody>
      </p:sp>
    </p:spTree>
    <p:extLst>
      <p:ext uri="{BB962C8B-B14F-4D97-AF65-F5344CB8AC3E}">
        <p14:creationId xmlns:p14="http://schemas.microsoft.com/office/powerpoint/2010/main" val="376645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FastLoad</a:t>
            </a:r>
            <a:r>
              <a:rPr lang="en-US" sz="1200" kern="1200" dirty="0">
                <a:solidFill>
                  <a:schemeClr val="tx1"/>
                </a:solidFill>
                <a:effectLst/>
                <a:latin typeface="+mn-lt"/>
                <a:ea typeface="+mn-ea"/>
                <a:cs typeface="+mn-cs"/>
              </a:rPr>
              <a:t> provides restart capability through checkpoints. When the script is restarted from the last checkpoint, it is possible that the same rows may be sent again to the AMPs. That’s the reason </a:t>
            </a:r>
            <a:r>
              <a:rPr lang="en-US" sz="1200" kern="1200" dirty="0" err="1">
                <a:solidFill>
                  <a:schemeClr val="tx1"/>
                </a:solidFill>
                <a:effectLst/>
                <a:latin typeface="+mn-lt"/>
                <a:ea typeface="+mn-ea"/>
                <a:cs typeface="+mn-cs"/>
              </a:rPr>
              <a:t>FastLoad</a:t>
            </a:r>
            <a:r>
              <a:rPr lang="en-US" sz="1200" kern="1200" dirty="0">
                <a:solidFill>
                  <a:schemeClr val="tx1"/>
                </a:solidFill>
                <a:effectLst/>
                <a:latin typeface="+mn-lt"/>
                <a:ea typeface="+mn-ea"/>
                <a:cs typeface="+mn-cs"/>
              </a:rPr>
              <a:t> doesn’t support duplicates.</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23</a:t>
            </a:fld>
            <a:endParaRPr lang="en-US"/>
          </a:p>
        </p:txBody>
      </p:sp>
    </p:spTree>
    <p:extLst>
      <p:ext uri="{BB962C8B-B14F-4D97-AF65-F5344CB8AC3E}">
        <p14:creationId xmlns:p14="http://schemas.microsoft.com/office/powerpoint/2010/main" val="163104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www.tutorialspoint.com</a:t>
            </a:r>
            <a:r>
              <a:rPr lang="en-US" dirty="0" smtClean="0"/>
              <a:t>/</a:t>
            </a:r>
            <a:r>
              <a:rPr lang="en-US" dirty="0" err="1" smtClean="0"/>
              <a:t>teradata</a:t>
            </a:r>
            <a:r>
              <a:rPr lang="en-US" dirty="0" smtClean="0"/>
              <a:t>/</a:t>
            </a:r>
            <a:r>
              <a:rPr lang="en-US" dirty="0" err="1" smtClean="0"/>
              <a:t>teradata_fastexport.htm</a:t>
            </a: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26</a:t>
            </a:fld>
            <a:endParaRPr lang="en-US"/>
          </a:p>
        </p:txBody>
      </p:sp>
    </p:spTree>
    <p:extLst>
      <p:ext uri="{BB962C8B-B14F-4D97-AF65-F5344CB8AC3E}">
        <p14:creationId xmlns:p14="http://schemas.microsoft.com/office/powerpoint/2010/main" val="165358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a:t>
            </a:r>
            <a:r>
              <a:rPr lang="en-US" dirty="0" err="1" smtClean="0"/>
              <a:t>AUPpobtWUyU</a:t>
            </a:r>
            <a:endParaRPr lang="en-US" dirty="0" smtClean="0"/>
          </a:p>
          <a:p>
            <a:endParaRPr lang="en-US" dirty="0" smtClean="0"/>
          </a:p>
          <a:p>
            <a:r>
              <a:rPr lang="en-US" dirty="0" smtClean="0"/>
              <a:t>Teradata is built to max throughput</a:t>
            </a:r>
            <a:r>
              <a:rPr lang="en-US" baseline="0" dirty="0" smtClean="0"/>
              <a:t> </a:t>
            </a:r>
            <a:r>
              <a:rPr lang="en-US" dirty="0" smtClean="0"/>
              <a:t>request every user</a:t>
            </a:r>
            <a:r>
              <a:rPr lang="en-US" baseline="0" dirty="0" smtClean="0"/>
              <a:t> request</a:t>
            </a: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27</a:t>
            </a:fld>
            <a:endParaRPr lang="en-US"/>
          </a:p>
        </p:txBody>
      </p:sp>
    </p:spTree>
    <p:extLst>
      <p:ext uri="{BB962C8B-B14F-4D97-AF65-F5344CB8AC3E}">
        <p14:creationId xmlns:p14="http://schemas.microsoft.com/office/powerpoint/2010/main" val="2092078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Teradata database Administration by </a:t>
            </a:r>
            <a:r>
              <a:rPr lang="en-US" dirty="0" err="1" smtClean="0"/>
              <a:t>Coffing</a:t>
            </a: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28</a:t>
            </a:fld>
            <a:endParaRPr lang="en-US"/>
          </a:p>
        </p:txBody>
      </p:sp>
    </p:spTree>
    <p:extLst>
      <p:ext uri="{BB962C8B-B14F-4D97-AF65-F5344CB8AC3E}">
        <p14:creationId xmlns:p14="http://schemas.microsoft.com/office/powerpoint/2010/main" val="1732981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the Teradata</a:t>
            </a:r>
            <a:r>
              <a:rPr lang="en-US" baseline="0" dirty="0" smtClean="0"/>
              <a:t> Architecture again</a:t>
            </a: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29</a:t>
            </a:fld>
            <a:endParaRPr lang="en-US"/>
          </a:p>
        </p:txBody>
      </p:sp>
    </p:spTree>
    <p:extLst>
      <p:ext uri="{BB962C8B-B14F-4D97-AF65-F5344CB8AC3E}">
        <p14:creationId xmlns:p14="http://schemas.microsoft.com/office/powerpoint/2010/main" val="470567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Temporal Query Processing in Teradata</a:t>
            </a:r>
          </a:p>
          <a:p>
            <a:endParaRPr lang="en-US" dirty="0"/>
          </a:p>
          <a:p>
            <a:r>
              <a:rPr lang="en-US" dirty="0"/>
              <a:t>http://</a:t>
            </a:r>
            <a:r>
              <a:rPr lang="en-US" dirty="0" err="1"/>
              <a:t>delivery.acm.org</a:t>
            </a:r>
            <a:r>
              <a:rPr lang="en-US" dirty="0"/>
              <a:t>/10.1145/2460000/2452443/p573-al-kateb.pdf?ip=122.180.198.220&amp;id=2452443&amp;acc=ACTIVE%20SERVICE&amp;key=4D4702B0C3E38B35%2E4D4702B0C3E38B35%2E280D9278F484A59C%2E4D4702B0C3E38B35&amp;__acm__=1544438014_e7a13621368e45d9bf2ef9f0df420c3c#URLTOKEN#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Two common approaches to support temporal query processing in a database engine. One is through functional query rewrites to convert a temporal query to a semantically-equivalent non-temporal counterpart, mostly by adding time-based constraints. The other is a native support that implements temporal database operations such as scans and joins directly in the DBMS internals.</a:t>
            </a:r>
          </a:p>
          <a:p>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31</a:t>
            </a:fld>
            <a:endParaRPr lang="en-US"/>
          </a:p>
        </p:txBody>
      </p:sp>
    </p:spTree>
    <p:extLst>
      <p:ext uri="{BB962C8B-B14F-4D97-AF65-F5344CB8AC3E}">
        <p14:creationId xmlns:p14="http://schemas.microsoft.com/office/powerpoint/2010/main" val="1691828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delivery.acm.org</a:t>
            </a:r>
            <a:r>
              <a:rPr lang="en-US" dirty="0"/>
              <a:t>/10.1145/2460000/2452443/p573-al-kateb.pdf?ip=122.180.198.220&amp;id=2452443&amp;acc=ACTIVE%20SERVICE&amp;key=4D4702B0C3E38B35%2E4D4702B0C3E38B35%2E280D9278F484A59C%2E4D4702B0C3E38B35&amp;__acm__=1544438014_e7a13621368e45d9bf2ef9f0df420c3c#URLTOKEN#</a:t>
            </a:r>
          </a:p>
          <a:p>
            <a:endParaRPr lang="en-US" dirty="0"/>
          </a:p>
          <a:p>
            <a:r>
              <a:rPr lang="en-US" dirty="0"/>
              <a:t>Table-level (e.g., check and unique) constraints are expressed by associating a temporal qualifier and time dimension with the defined constraint. For a valid-time table, a constraint can be defined as CURRENT, SEQUENCED, or NONSEQUENCED. A transaction-time table only allows a constraint to be CURRENT. Constraints on bi-temporal tables apply to rows that qualify in the </a:t>
            </a:r>
            <a:r>
              <a:rPr lang="en-US" dirty="0" err="1"/>
              <a:t>validtime</a:t>
            </a:r>
            <a:r>
              <a:rPr lang="en-US" dirty="0"/>
              <a:t> dimension and open in the transaction time dimension.</a:t>
            </a:r>
          </a:p>
        </p:txBody>
      </p:sp>
      <p:sp>
        <p:nvSpPr>
          <p:cNvPr id="4" name="Slide Number Placeholder 3"/>
          <p:cNvSpPr>
            <a:spLocks noGrp="1"/>
          </p:cNvSpPr>
          <p:nvPr>
            <p:ph type="sldNum" sz="quarter" idx="10"/>
          </p:nvPr>
        </p:nvSpPr>
        <p:spPr/>
        <p:txBody>
          <a:bodyPr/>
          <a:lstStyle/>
          <a:p>
            <a:fld id="{810E1CC9-B900-2348-B318-BCC275D3E242}" type="slidenum">
              <a:rPr lang="en-US" smtClean="0"/>
              <a:t>33</a:t>
            </a:fld>
            <a:endParaRPr lang="en-US"/>
          </a:p>
        </p:txBody>
      </p:sp>
    </p:spTree>
    <p:extLst>
      <p:ext uri="{BB962C8B-B14F-4D97-AF65-F5344CB8AC3E}">
        <p14:creationId xmlns:p14="http://schemas.microsoft.com/office/powerpoint/2010/main" val="2476826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Large</a:t>
            </a:r>
            <a:r>
              <a:rPr lang="en-US" b="1" baseline="0" dirty="0"/>
              <a:t> capacity </a:t>
            </a:r>
            <a:r>
              <a:rPr lang="en-US" baseline="0" dirty="0"/>
              <a:t>- </a:t>
            </a:r>
            <a:r>
              <a:rPr lang="en-US" dirty="0"/>
              <a:t>Supports large volume of data for decision</a:t>
            </a:r>
            <a:r>
              <a:rPr lang="en-US" baseline="0" dirty="0"/>
              <a:t> support systems ( Billions of rows, </a:t>
            </a:r>
            <a:r>
              <a:rPr lang="en-US" baseline="0" dirty="0" err="1"/>
              <a:t>teradata</a:t>
            </a:r>
            <a:r>
              <a:rPr lang="en-US" baseline="0" dirty="0"/>
              <a:t> bytes of data)</a:t>
            </a:r>
          </a:p>
          <a:p>
            <a:r>
              <a:rPr lang="en-US" b="1" baseline="0" dirty="0"/>
              <a:t>Performance</a:t>
            </a:r>
            <a:r>
              <a:rPr lang="en-US" baseline="0" dirty="0"/>
              <a:t> - Provides better performance through parallelism </a:t>
            </a:r>
          </a:p>
          <a:p>
            <a:r>
              <a:rPr lang="en-US" b="1" baseline="0" dirty="0"/>
              <a:t>Single version of truth </a:t>
            </a:r>
            <a:r>
              <a:rPr lang="en-US" baseline="0" dirty="0"/>
              <a:t>- Data can be accessed by different hosts instead of replicating the data in different hosts </a:t>
            </a:r>
          </a:p>
          <a:p>
            <a:r>
              <a:rPr lang="en-US" b="1" baseline="0" dirty="0"/>
              <a:t>Manageable growth </a:t>
            </a:r>
            <a:r>
              <a:rPr lang="en-US" baseline="0" dirty="0"/>
              <a:t>- Support linear scalability by adding additional nodes without affecting performance </a:t>
            </a:r>
          </a:p>
          <a:p>
            <a:r>
              <a:rPr lang="en-US" b="1" baseline="0" dirty="0"/>
              <a:t>Fault Tolerance </a:t>
            </a:r>
            <a:r>
              <a:rPr lang="en-US" baseline="0" dirty="0"/>
              <a:t>- Automatically recovers from major hardware failures</a:t>
            </a: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4</a:t>
            </a:fld>
            <a:endParaRPr lang="en-US"/>
          </a:p>
        </p:txBody>
      </p:sp>
    </p:spTree>
    <p:extLst>
      <p:ext uri="{BB962C8B-B14F-4D97-AF65-F5344CB8AC3E}">
        <p14:creationId xmlns:p14="http://schemas.microsoft.com/office/powerpoint/2010/main" val="833297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www.tutorialspoint.com</a:t>
            </a:r>
            <a:r>
              <a:rPr lang="en-US" dirty="0"/>
              <a:t>/</a:t>
            </a:r>
            <a:r>
              <a:rPr lang="en-US" dirty="0" err="1"/>
              <a:t>teradata</a:t>
            </a:r>
            <a:r>
              <a:rPr lang="en-US" dirty="0"/>
              <a:t>/</a:t>
            </a:r>
            <a:r>
              <a:rPr lang="en-US" dirty="0" err="1"/>
              <a:t>teradata_data_types.htm</a:t>
            </a: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35</a:t>
            </a:fld>
            <a:endParaRPr lang="en-US"/>
          </a:p>
        </p:txBody>
      </p:sp>
    </p:spTree>
    <p:extLst>
      <p:ext uri="{BB962C8B-B14F-4D97-AF65-F5344CB8AC3E}">
        <p14:creationId xmlns:p14="http://schemas.microsoft.com/office/powerpoint/2010/main" val="3746670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a:t>
            </a:r>
            <a:r>
              <a:rPr lang="en-US" baseline="0" dirty="0" smtClean="0"/>
              <a:t> </a:t>
            </a:r>
            <a:r>
              <a:rPr lang="en-US" dirty="0" smtClean="0"/>
              <a:t>https://</a:t>
            </a:r>
            <a:r>
              <a:rPr lang="en-US" dirty="0" err="1" smtClean="0"/>
              <a:t>www.youtube.com</a:t>
            </a:r>
            <a:r>
              <a:rPr lang="en-US" dirty="0" smtClean="0"/>
              <a:t>/</a:t>
            </a:r>
            <a:r>
              <a:rPr lang="en-US" dirty="0" err="1" smtClean="0"/>
              <a:t>watch?v</a:t>
            </a:r>
            <a:r>
              <a:rPr lang="en-US" dirty="0" smtClean="0"/>
              <a:t>=wA935nTdScM&amp;t=3469s</a:t>
            </a:r>
          </a:p>
          <a:p>
            <a:endParaRPr lang="en-US" dirty="0" smtClean="0"/>
          </a:p>
          <a:p>
            <a:r>
              <a:rPr lang="en-US" dirty="0" smtClean="0"/>
              <a:t>Linear </a:t>
            </a:r>
            <a:r>
              <a:rPr lang="en-US" dirty="0"/>
              <a:t>Scalability:</a:t>
            </a:r>
            <a:r>
              <a:rPr lang="en-US" baseline="0" dirty="0"/>
              <a:t> Large volume of data and a number of users are present. Adding nodes will increase the capacity/ performance of the system</a:t>
            </a:r>
          </a:p>
          <a:p>
            <a:r>
              <a:rPr lang="en-US" baseline="0" dirty="0"/>
              <a:t>Unlimited parallelism: Teradata is based on massively parallel architecture and it is designed to be parallel since beginning. MPP systems divide large task into smaller tasks and run them in parallel </a:t>
            </a:r>
          </a:p>
          <a:p>
            <a:r>
              <a:rPr lang="en-US" baseline="0" dirty="0"/>
              <a:t>Mature Optimizer: Teradata Optimizer has been fine tuned throughout its history. It can handle up to 64 joins in a query.</a:t>
            </a:r>
          </a:p>
          <a:p>
            <a:r>
              <a:rPr lang="en-US" baseline="0" dirty="0"/>
              <a:t>Low CTO: Easy setup, administration and maintenance</a:t>
            </a:r>
          </a:p>
          <a:p>
            <a:r>
              <a:rPr lang="en-US" baseline="0" dirty="0"/>
              <a:t>Load &amp; Unload Utilities: Teradata provides robust load &amp; unload utilities to move data into/from Teradata system.</a:t>
            </a: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6</a:t>
            </a:fld>
            <a:endParaRPr lang="en-US"/>
          </a:p>
        </p:txBody>
      </p:sp>
    </p:spTree>
    <p:extLst>
      <p:ext uri="{BB962C8B-B14F-4D97-AF65-F5344CB8AC3E}">
        <p14:creationId xmlns:p14="http://schemas.microsoft.com/office/powerpoint/2010/main" val="1020103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Teradata Database Administration by </a:t>
            </a:r>
            <a:r>
              <a:rPr lang="en-US"/>
              <a:t>Coffing</a:t>
            </a:r>
          </a:p>
        </p:txBody>
      </p:sp>
      <p:sp>
        <p:nvSpPr>
          <p:cNvPr id="4" name="Slide Number Placeholder 3"/>
          <p:cNvSpPr>
            <a:spLocks noGrp="1"/>
          </p:cNvSpPr>
          <p:nvPr>
            <p:ph type="sldNum" sz="quarter" idx="10"/>
          </p:nvPr>
        </p:nvSpPr>
        <p:spPr/>
        <p:txBody>
          <a:bodyPr/>
          <a:lstStyle/>
          <a:p>
            <a:fld id="{810E1CC9-B900-2348-B318-BCC275D3E242}" type="slidenum">
              <a:rPr lang="en-US" smtClean="0"/>
              <a:t>7</a:t>
            </a:fld>
            <a:endParaRPr lang="en-US"/>
          </a:p>
        </p:txBody>
      </p:sp>
    </p:spTree>
    <p:extLst>
      <p:ext uri="{BB962C8B-B14F-4D97-AF65-F5344CB8AC3E}">
        <p14:creationId xmlns:p14="http://schemas.microsoft.com/office/powerpoint/2010/main" val="4080426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Source: http://</a:t>
            </a:r>
            <a:r>
              <a:rPr lang="en-US" sz="1200" b="0" i="0" kern="1200" dirty="0" err="1">
                <a:solidFill>
                  <a:schemeClr val="tx1"/>
                </a:solidFill>
                <a:effectLst/>
                <a:latin typeface="+mn-lt"/>
                <a:ea typeface="+mn-ea"/>
                <a:cs typeface="+mn-cs"/>
              </a:rPr>
              <a:t>www.teradatawiki.net</a:t>
            </a:r>
            <a:r>
              <a:rPr lang="en-US" sz="1200" b="0" i="0" kern="1200" dirty="0">
                <a:solidFill>
                  <a:schemeClr val="tx1"/>
                </a:solidFill>
                <a:effectLst/>
                <a:latin typeface="+mn-lt"/>
                <a:ea typeface="+mn-ea"/>
                <a:cs typeface="+mn-cs"/>
              </a:rPr>
              <a:t>/2013/08/Teradata-Parsing-</a:t>
            </a:r>
            <a:r>
              <a:rPr lang="en-US" sz="1200" b="0" i="0" kern="1200" dirty="0" err="1">
                <a:solidFill>
                  <a:schemeClr val="tx1"/>
                </a:solidFill>
                <a:effectLst/>
                <a:latin typeface="+mn-lt"/>
                <a:ea typeface="+mn-ea"/>
                <a:cs typeface="+mn-cs"/>
              </a:rPr>
              <a:t>engine.html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Session Control </a:t>
            </a:r>
            <a:r>
              <a:rPr lang="en-US" sz="1200" b="0" i="0" kern="1200" dirty="0">
                <a:solidFill>
                  <a:schemeClr val="tx1"/>
                </a:solidFill>
                <a:effectLst/>
                <a:latin typeface="+mn-lt"/>
                <a:ea typeface="+mn-ea"/>
                <a:cs typeface="+mn-cs"/>
              </a:rPr>
              <a:t>component verifies the request for session authorization (user names and passwords), and either allows or disallows the request.</a:t>
            </a:r>
            <a:r>
              <a:rPr lang="en-US" dirty="0"/>
              <a:t/>
            </a:r>
            <a:br>
              <a:rPr lang="en-US" dirty="0"/>
            </a:br>
            <a:r>
              <a:rPr lang="en-US" dirty="0"/>
              <a:t/>
            </a:r>
            <a:br>
              <a:rPr lang="en-US" dirty="0"/>
            </a:b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Parser</a:t>
            </a:r>
            <a:r>
              <a:rPr lang="en-US" sz="1200" b="0" i="0" kern="1200" dirty="0">
                <a:solidFill>
                  <a:schemeClr val="tx1"/>
                </a:solidFill>
                <a:effectLst/>
                <a:latin typeface="+mn-lt"/>
                <a:ea typeface="+mn-ea"/>
                <a:cs typeface="+mn-cs"/>
              </a:rPr>
              <a:t> does the following:</a:t>
            </a:r>
            <a:r>
              <a:rPr lang="en-US" dirty="0"/>
              <a:t/>
            </a:r>
            <a:br>
              <a:rPr lang="en-US" dirty="0"/>
            </a:br>
            <a:r>
              <a:rPr lang="en-US" sz="1200" b="0" i="0" kern="1200" dirty="0">
                <a:solidFill>
                  <a:schemeClr val="tx1"/>
                </a:solidFill>
                <a:effectLst/>
                <a:latin typeface="+mn-lt"/>
                <a:ea typeface="+mn-ea"/>
                <a:cs typeface="+mn-cs"/>
              </a:rPr>
              <a:t>Interprets the SQL statement received from the application.</a:t>
            </a:r>
          </a:p>
          <a:p>
            <a:r>
              <a:rPr lang="en-US" sz="1200" b="0" i="0" kern="1200" dirty="0">
                <a:solidFill>
                  <a:schemeClr val="tx1"/>
                </a:solidFill>
                <a:effectLst/>
                <a:latin typeface="+mn-lt"/>
                <a:ea typeface="+mn-ea"/>
                <a:cs typeface="+mn-cs"/>
              </a:rPr>
              <a:t>Verifies SQL requests for the proper syntax and evaluates them semantically.</a:t>
            </a:r>
          </a:p>
          <a:p>
            <a:r>
              <a:rPr lang="en-US" sz="1200" b="0" i="0" kern="1200" dirty="0">
                <a:solidFill>
                  <a:schemeClr val="tx1"/>
                </a:solidFill>
                <a:effectLst/>
                <a:latin typeface="+mn-lt"/>
                <a:ea typeface="+mn-ea"/>
                <a:cs typeface="+mn-cs"/>
              </a:rPr>
              <a:t>Consults the Data Dictionary to ensure that all objects exist and that the user has authority to access them. </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Optimizer</a:t>
            </a:r>
            <a:r>
              <a:rPr lang="en-US" sz="1200" b="0" i="0" kern="1200" dirty="0">
                <a:solidFill>
                  <a:schemeClr val="tx1"/>
                </a:solidFill>
                <a:effectLst/>
                <a:latin typeface="+mn-lt"/>
                <a:ea typeface="+mn-ea"/>
                <a:cs typeface="+mn-cs"/>
              </a:rPr>
              <a:t> is cost-based and develops the least expensive plan (in terms of time) to return the requested response </a:t>
            </a:r>
            <a:r>
              <a:rPr lang="en-US" sz="1200" b="0" i="0" kern="1200" dirty="0" err="1">
                <a:solidFill>
                  <a:schemeClr val="tx1"/>
                </a:solidFill>
                <a:effectLst/>
                <a:latin typeface="+mn-lt"/>
                <a:ea typeface="+mn-ea"/>
                <a:cs typeface="+mn-cs"/>
              </a:rPr>
              <a:t>set.The</a:t>
            </a:r>
            <a:r>
              <a:rPr lang="en-US" sz="1200" b="0" i="0" kern="1200" dirty="0">
                <a:solidFill>
                  <a:schemeClr val="tx1"/>
                </a:solidFill>
                <a:effectLst/>
                <a:latin typeface="+mn-lt"/>
                <a:ea typeface="+mn-ea"/>
                <a:cs typeface="+mn-cs"/>
              </a:rPr>
              <a:t> optimizer must know about system configuration, available units of parallelism (AMPs and PE's), and data demographics. The Teradata Optimizer is robust and intelligent. The optimizer enables Teradata to handle multiple complex, ad hoc queries efficiently. It is parallel-aware and cost-based and uses full look-ahead capability.</a:t>
            </a:r>
            <a:r>
              <a:rPr lang="en-US" dirty="0"/>
              <a:t/>
            </a:r>
            <a:br>
              <a:rPr lang="en-US" dirty="0"/>
            </a:br>
            <a:r>
              <a:rPr lang="en-US" dirty="0"/>
              <a:t/>
            </a:r>
            <a:br>
              <a:rPr lang="en-US" dirty="0"/>
            </a:b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Dispatcher</a:t>
            </a:r>
            <a:r>
              <a:rPr lang="en-US" sz="1200" b="0" i="0" kern="1200" dirty="0">
                <a:solidFill>
                  <a:schemeClr val="tx1"/>
                </a:solidFill>
                <a:effectLst/>
                <a:latin typeface="+mn-lt"/>
                <a:ea typeface="+mn-ea"/>
                <a:cs typeface="+mn-cs"/>
              </a:rPr>
              <a:t> controls the sequence in which the steps are executed and passes the steps received from the optimizer onto the BYNET for execution by the AMPs.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Access Module Processor (AMP)</a:t>
            </a:r>
            <a:r>
              <a:rPr lang="en-US" sz="1200" b="0" i="0" kern="1200" dirty="0">
                <a:solidFill>
                  <a:schemeClr val="tx1"/>
                </a:solidFill>
                <a:effectLst/>
                <a:latin typeface="+mn-lt"/>
                <a:ea typeface="+mn-ea"/>
                <a:cs typeface="+mn-cs"/>
              </a:rPr>
              <a:t> − AMPs, called as Virtual Processors (</a:t>
            </a:r>
            <a:r>
              <a:rPr lang="en-US" sz="1200" b="0" i="0" kern="1200" dirty="0" err="1">
                <a:solidFill>
                  <a:schemeClr val="tx1"/>
                </a:solidFill>
                <a:effectLst/>
                <a:latin typeface="+mn-lt"/>
                <a:ea typeface="+mn-ea"/>
                <a:cs typeface="+mn-cs"/>
              </a:rPr>
              <a:t>vprocs</a:t>
            </a:r>
            <a:r>
              <a:rPr lang="en-US" sz="1200" b="0" i="0" kern="1200" dirty="0">
                <a:solidFill>
                  <a:schemeClr val="tx1"/>
                </a:solidFill>
                <a:effectLst/>
                <a:latin typeface="+mn-lt"/>
                <a:ea typeface="+mn-ea"/>
                <a:cs typeface="+mn-cs"/>
              </a:rPr>
              <a:t>) are the one that actually stores and retrieves the data. AMPs receive the data and execution plan from Parsing Engine, performs any data type conversion, aggregation, filter, sorting and stores the data in the disks associated with them. Records from the tables are evenly distributed among the AMPs in the system. Each AMP is associated with a set of disks on which data is stored. Only that AMP can read/write data from the disks.</a:t>
            </a: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9</a:t>
            </a:fld>
            <a:endParaRPr lang="en-US"/>
          </a:p>
        </p:txBody>
      </p:sp>
    </p:spTree>
    <p:extLst>
      <p:ext uri="{BB962C8B-B14F-4D97-AF65-F5344CB8AC3E}">
        <p14:creationId xmlns:p14="http://schemas.microsoft.com/office/powerpoint/2010/main" val="581311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AMP is responsible for storing and retrieving rows. It stores the data in the virtual disk associated with it. In addition to this, AMP is responsible for lock management, space management, sorting and aggregation.</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AMPs </a:t>
            </a:r>
            <a:r>
              <a:rPr lang="en-US" dirty="0"/>
              <a:t>receive the data and execution plan from Parsing Engine, performs any data type conversion, aggregation, filter, sorting and stores the data in the disks associated with them. Records from the tables are evenly distributed among the AMPs in the system. Each AMP is associated with a set of disks on which data is stored. Only that AMP can read/write data from the disks.</a:t>
            </a:r>
          </a:p>
          <a:p>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14</a:t>
            </a:fld>
            <a:endParaRPr lang="en-US"/>
          </a:p>
        </p:txBody>
      </p:sp>
    </p:spTree>
    <p:extLst>
      <p:ext uri="{BB962C8B-B14F-4D97-AF65-F5344CB8AC3E}">
        <p14:creationId xmlns:p14="http://schemas.microsoft.com/office/powerpoint/2010/main" val="46867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a:t>
            </a:r>
            <a:r>
              <a:rPr lang="en-US" baseline="0" dirty="0" smtClean="0"/>
              <a:t> https://</a:t>
            </a:r>
            <a:r>
              <a:rPr lang="en-US" baseline="0" dirty="0" err="1" smtClean="0"/>
              <a:t>www.tutorialspoint.com</a:t>
            </a:r>
            <a:r>
              <a:rPr lang="en-US" baseline="0" dirty="0" smtClean="0"/>
              <a:t>/</a:t>
            </a:r>
            <a:r>
              <a:rPr lang="en-US" baseline="0" dirty="0" err="1" smtClean="0"/>
              <a:t>teradata</a:t>
            </a:r>
            <a:r>
              <a:rPr lang="en-US" baseline="0" dirty="0" smtClean="0"/>
              <a:t>/</a:t>
            </a:r>
            <a:r>
              <a:rPr lang="en-US" baseline="0" dirty="0" err="1" smtClean="0"/>
              <a:t>teradata_questions_answers.htm</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http://</a:t>
            </a:r>
            <a:r>
              <a:rPr lang="en-US" baseline="0" dirty="0" err="1" smtClean="0"/>
              <a:t>www.teradatawiki.net</a:t>
            </a:r>
            <a:r>
              <a:rPr lang="en-US" baseline="0" dirty="0" smtClean="0"/>
              <a:t>/2013/08/Teradata-</a:t>
            </a:r>
            <a:r>
              <a:rPr lang="en-US" baseline="0" dirty="0" err="1" smtClean="0"/>
              <a:t>BYNET.html</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AMPs </a:t>
            </a:r>
            <a:r>
              <a:rPr lang="en-US" dirty="0"/>
              <a:t>receive the data and execution plan from Parsing Engine, performs any data type conversion, aggregation, filter, sorting and stores the data in the disks associated with them. Records from the tables are evenly distributed among the AMPs in the system. Each AMP is associated with a set of disks on which data is stored. Only that AMP can read/write data from the disks.</a:t>
            </a:r>
          </a:p>
          <a:p>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15</a:t>
            </a:fld>
            <a:endParaRPr lang="en-US"/>
          </a:p>
        </p:txBody>
      </p:sp>
    </p:spTree>
    <p:extLst>
      <p:ext uri="{BB962C8B-B14F-4D97-AF65-F5344CB8AC3E}">
        <p14:creationId xmlns:p14="http://schemas.microsoft.com/office/powerpoint/2010/main" val="263321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http://</a:t>
            </a:r>
            <a:r>
              <a:rPr lang="en-US" sz="1200" b="1" dirty="0" err="1" smtClean="0">
                <a:solidFill>
                  <a:schemeClr val="tx1"/>
                </a:solidFill>
              </a:rPr>
              <a:t>www.teradatawiki.net</a:t>
            </a:r>
            <a:r>
              <a:rPr lang="en-US" sz="1200" b="1" dirty="0" smtClean="0">
                <a:solidFill>
                  <a:schemeClr val="tx1"/>
                </a:solidFill>
              </a:rPr>
              <a:t>/2013/08/Teradata-</a:t>
            </a:r>
            <a:r>
              <a:rPr lang="en-US" sz="1200" b="1" dirty="0" err="1" smtClean="0">
                <a:solidFill>
                  <a:schemeClr val="tx1"/>
                </a:solidFill>
              </a:rPr>
              <a:t>BYNET.html</a:t>
            </a:r>
            <a:endParaRPr lang="en-US" sz="12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Scalable</a:t>
            </a:r>
            <a:r>
              <a:rPr lang="en-US" sz="1200" dirty="0">
                <a:solidFill>
                  <a:schemeClr val="tx1"/>
                </a:solidFill>
              </a:rPr>
              <a:t>: As you add more nodes to the system, the overall network bandwidth scales linearly. This linear scalability means you can increase system size without performance penalty -- and sometimes even increase performance.</a:t>
            </a:r>
            <a:br>
              <a:rPr lang="en-US" sz="1200" dirty="0">
                <a:solidFill>
                  <a:schemeClr val="tx1"/>
                </a:solidFill>
              </a:rPr>
            </a:br>
            <a:r>
              <a:rPr lang="en-US" sz="1200" dirty="0">
                <a:solidFill>
                  <a:schemeClr val="tx1"/>
                </a:solidFill>
              </a:rPr>
              <a:t/>
            </a:r>
            <a:br>
              <a:rPr lang="en-US" sz="1200" dirty="0">
                <a:solidFill>
                  <a:schemeClr val="tx1"/>
                </a:solidFill>
              </a:rPr>
            </a:br>
            <a:r>
              <a:rPr lang="en-US" sz="1200" b="1" dirty="0">
                <a:solidFill>
                  <a:schemeClr val="tx1"/>
                </a:solidFill>
              </a:rPr>
              <a:t>High performance:</a:t>
            </a:r>
            <a:r>
              <a:rPr lang="en-US" sz="1200" dirty="0">
                <a:solidFill>
                  <a:schemeClr val="tx1"/>
                </a:solidFill>
              </a:rPr>
              <a:t> An MPP system typically has two BYNET networks (BYNET 0 and BYNET 1). Because both networks in a system are active, the system benefits from having full use of the aggregate bandwidth of both the networks.</a:t>
            </a:r>
            <a:br>
              <a:rPr lang="en-US" sz="1200" dirty="0">
                <a:solidFill>
                  <a:schemeClr val="tx1"/>
                </a:solidFill>
              </a:rPr>
            </a:br>
            <a:r>
              <a:rPr lang="en-US" sz="1200" dirty="0">
                <a:solidFill>
                  <a:schemeClr val="tx1"/>
                </a:solidFill>
              </a:rPr>
              <a:t/>
            </a:r>
            <a:br>
              <a:rPr lang="en-US" sz="1200" dirty="0">
                <a:solidFill>
                  <a:schemeClr val="tx1"/>
                </a:solidFill>
              </a:rPr>
            </a:br>
            <a:r>
              <a:rPr lang="en-US" sz="1200" b="1" dirty="0">
                <a:solidFill>
                  <a:schemeClr val="tx1"/>
                </a:solidFill>
              </a:rPr>
              <a:t>Fault tolerant:</a:t>
            </a:r>
            <a:r>
              <a:rPr lang="en-US" sz="1200" dirty="0">
                <a:solidFill>
                  <a:schemeClr val="tx1"/>
                </a:solidFill>
              </a:rPr>
              <a:t> Each network has multiple connection paths. If the BYNET detects an unusable path in either network, it will automatically reconfigure that network so all messages avoid the unusable path. Additionally, in the rare case that BYNET 0 cannot be reconfigured, hardware on BYNET 0 is disabled and messages are re-routed to BYNET 1.</a:t>
            </a:r>
            <a:br>
              <a:rPr lang="en-US" sz="1200" dirty="0">
                <a:solidFill>
                  <a:schemeClr val="tx1"/>
                </a:solidFill>
              </a:rPr>
            </a:br>
            <a:r>
              <a:rPr lang="en-US" sz="1200" dirty="0">
                <a:solidFill>
                  <a:schemeClr val="tx1"/>
                </a:solidFill>
              </a:rPr>
              <a:t/>
            </a:r>
            <a:br>
              <a:rPr lang="en-US" sz="1200" dirty="0">
                <a:solidFill>
                  <a:schemeClr val="tx1"/>
                </a:solidFill>
              </a:rPr>
            </a:br>
            <a:r>
              <a:rPr lang="en-US" sz="1200" b="1" dirty="0">
                <a:solidFill>
                  <a:schemeClr val="tx1"/>
                </a:solidFill>
              </a:rPr>
              <a:t>Load balanced:</a:t>
            </a:r>
            <a:r>
              <a:rPr lang="en-US" sz="1200" dirty="0">
                <a:solidFill>
                  <a:schemeClr val="tx1"/>
                </a:solidFill>
              </a:rPr>
              <a:t> Traffic is automatically and dynamically distributed between both BYNETs.</a:t>
            </a:r>
          </a:p>
          <a:p>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16</a:t>
            </a:fld>
            <a:endParaRPr lang="en-US"/>
          </a:p>
        </p:txBody>
      </p:sp>
    </p:spTree>
    <p:extLst>
      <p:ext uri="{BB962C8B-B14F-4D97-AF65-F5344CB8AC3E}">
        <p14:creationId xmlns:p14="http://schemas.microsoft.com/office/powerpoint/2010/main" val="927172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When an AMP wants to read its rows it moves the entire data block from its disk into its FSG Cache memory and then it reads the rows. Moving the block from disk into memory is called an I/O (Input/Output).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Rows of a table can't be read on disk. The rows are merely stored on disk in their data blocks. When a Full Table Scan (for example) needs to read all rows of a table, the AMPs will simultaneously move their data block into their FSG Cache memory.</a:t>
            </a:r>
            <a:endParaRPr lang="en-US"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chemeClr val="tx1"/>
                </a:solidFill>
              </a:rPr>
              <a:t>Data Blocks Grow until they Reach Maximum Block Size</a:t>
            </a:r>
            <a:r>
              <a:rPr lang="en-US" dirty="0" smtClean="0">
                <a:solidFill>
                  <a:schemeClr val="tx1"/>
                </a:solidFill>
              </a:rPr>
              <a:t>:</a:t>
            </a:r>
            <a:r>
              <a:rPr lang="en-US" baseline="0" dirty="0" smtClean="0">
                <a:solidFill>
                  <a:schemeClr val="tx1"/>
                </a:solidFill>
              </a:rPr>
              <a:t> </a:t>
            </a:r>
            <a:r>
              <a:rPr lang="en-US" sz="1200" b="0" i="0" kern="1200" dirty="0" smtClean="0">
                <a:solidFill>
                  <a:schemeClr val="tx1"/>
                </a:solidFill>
                <a:effectLst/>
                <a:latin typeface="+mn-lt"/>
                <a:ea typeface="+mn-ea"/>
                <a:cs typeface="+mn-cs"/>
              </a:rPr>
              <a:t>As data is added, Teradata continues to grow the block one 512 byte sector at a time. Once the block grows to the maximum block size, then Teradata will split the single block into two separate blocks. The default for the split is 255 sectors or 127 KB.</a:t>
            </a:r>
            <a:endParaRPr lang="en-US" dirty="0"/>
          </a:p>
        </p:txBody>
      </p:sp>
      <p:sp>
        <p:nvSpPr>
          <p:cNvPr id="4" name="Slide Number Placeholder 3"/>
          <p:cNvSpPr>
            <a:spLocks noGrp="1"/>
          </p:cNvSpPr>
          <p:nvPr>
            <p:ph type="sldNum" sz="quarter" idx="10"/>
          </p:nvPr>
        </p:nvSpPr>
        <p:spPr/>
        <p:txBody>
          <a:bodyPr/>
          <a:lstStyle/>
          <a:p>
            <a:fld id="{810E1CC9-B900-2348-B318-BCC275D3E242}" type="slidenum">
              <a:rPr lang="en-US" smtClean="0"/>
              <a:t>19</a:t>
            </a:fld>
            <a:endParaRPr lang="en-US"/>
          </a:p>
        </p:txBody>
      </p:sp>
    </p:spTree>
    <p:extLst>
      <p:ext uri="{BB962C8B-B14F-4D97-AF65-F5344CB8AC3E}">
        <p14:creationId xmlns:p14="http://schemas.microsoft.com/office/powerpoint/2010/main" val="2028725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6FD2F172-2FAC-BB4F-AB6D-C1E2A4ABC02C}" type="datetimeFigureOut">
              <a:rPr lang="en-US" smtClean="0"/>
              <a:t>12/11/18</a:t>
            </a:fld>
            <a:endParaRPr lang="en-US"/>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D8471145-17C2-2849-8C1B-9D1B4AF8A9D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D2F172-2FAC-BB4F-AB6D-C1E2A4ABC02C}" type="datetimeFigureOut">
              <a:rPr lang="en-US" smtClean="0"/>
              <a:t>12/11/18</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D2F172-2FAC-BB4F-AB6D-C1E2A4ABC02C}" type="datetimeFigureOut">
              <a:rPr lang="en-US" smtClean="0"/>
              <a:t>12/11/18</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D2F172-2FAC-BB4F-AB6D-C1E2A4ABC02C}" type="datetimeFigureOut">
              <a:rPr lang="en-US" smtClean="0"/>
              <a:t>12/11/18</a:t>
            </a:fld>
            <a:endParaRPr lang="en-US"/>
          </a:p>
        </p:txBody>
      </p:sp>
      <p:sp>
        <p:nvSpPr>
          <p:cNvPr id="5" name="Footer Placeholder 4"/>
          <p:cNvSpPr>
            <a:spLocks noGrp="1"/>
          </p:cNvSpPr>
          <p:nvPr>
            <p:ph type="ftr" sz="quarter" idx="11"/>
          </p:nvPr>
        </p:nvSpPr>
        <p:spPr/>
        <p:txBody>
          <a:bodyPr/>
          <a:lstStyle/>
          <a:p>
            <a:endParaRPr lang="en-US"/>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D2F172-2FAC-BB4F-AB6D-C1E2A4ABC02C}" type="datetimeFigureOut">
              <a:rPr lang="en-US" smtClean="0"/>
              <a:t>12/11/18</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FD2F172-2FAC-BB4F-AB6D-C1E2A4ABC02C}" type="datetimeFigureOut">
              <a:rPr lang="en-US" smtClean="0"/>
              <a:t>12/11/18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FD2F172-2FAC-BB4F-AB6D-C1E2A4ABC02C}" type="datetimeFigureOut">
              <a:rPr lang="en-US" smtClean="0"/>
              <a:t>12/11/18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D2F172-2FAC-BB4F-AB6D-C1E2A4ABC02C}" type="datetimeFigureOut">
              <a:rPr lang="en-US" smtClean="0"/>
              <a:t>12/11/18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D2F172-2FAC-BB4F-AB6D-C1E2A4ABC02C}" type="datetimeFigureOut">
              <a:rPr lang="en-US" smtClean="0"/>
              <a:t>12/11/18</a:t>
            </a:fld>
            <a:endParaRPr lang="en-US"/>
          </a:p>
        </p:txBody>
      </p:sp>
      <p:sp>
        <p:nvSpPr>
          <p:cNvPr id="5" name="Footer Placeholder 4"/>
          <p:cNvSpPr>
            <a:spLocks noGrp="1"/>
          </p:cNvSpPr>
          <p:nvPr>
            <p:ph type="ftr" sz="quarter" idx="11"/>
          </p:nvPr>
        </p:nvSpPr>
        <p:spPr/>
        <p:txBody>
          <a:bodyPr/>
          <a:lstStyle/>
          <a:p>
            <a:endParaRPr lang="en-US"/>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D2F172-2FAC-BB4F-AB6D-C1E2A4ABC02C}" type="datetimeFigureOut">
              <a:rPr lang="en-US" smtClean="0"/>
              <a:t>12/11/18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D2F172-2FAC-BB4F-AB6D-C1E2A4ABC02C}" type="datetimeFigureOut">
              <a:rPr lang="en-US" smtClean="0"/>
              <a:t>12/11/18</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FD2F172-2FAC-BB4F-AB6D-C1E2A4ABC02C}" type="datetimeFigureOut">
              <a:rPr lang="en-US" smtClean="0"/>
              <a:t>12/11/18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FD2F172-2FAC-BB4F-AB6D-C1E2A4ABC02C}" type="datetimeFigureOut">
              <a:rPr lang="en-US" smtClean="0"/>
              <a:t>12/11/18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FD2F172-2FAC-BB4F-AB6D-C1E2A4ABC02C}" type="datetimeFigureOut">
              <a:rPr lang="en-US" smtClean="0"/>
              <a:t>12/11/18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D2F172-2FAC-BB4F-AB6D-C1E2A4ABC02C}" type="datetimeFigureOut">
              <a:rPr lang="en-US" smtClean="0"/>
              <a:t>12/11/18</a:t>
            </a:fld>
            <a:endParaRPr lang="en-US"/>
          </a:p>
        </p:txBody>
      </p:sp>
      <p:sp>
        <p:nvSpPr>
          <p:cNvPr id="3" name="Footer Placeholder 2"/>
          <p:cNvSpPr>
            <a:spLocks noGrp="1"/>
          </p:cNvSpPr>
          <p:nvPr>
            <p:ph type="ftr" sz="quarter" idx="11"/>
          </p:nvPr>
        </p:nvSpPr>
        <p:spPr/>
        <p:txBody>
          <a:bodyPr/>
          <a:lstStyle/>
          <a:p>
            <a:endParaRPr lang="en-US"/>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D2F172-2FAC-BB4F-AB6D-C1E2A4ABC02C}" type="datetimeFigureOut">
              <a:rPr lang="en-US" smtClean="0"/>
              <a:t>12/11/18</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D2F172-2FAC-BB4F-AB6D-C1E2A4ABC02C}" type="datetimeFigureOut">
              <a:rPr lang="en-US" smtClean="0"/>
              <a:t>12/11/18</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8471145-17C2-2849-8C1B-9D1B4AF8A9D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FD2F172-2FAC-BB4F-AB6D-C1E2A4ABC02C}" type="datetimeFigureOut">
              <a:rPr lang="en-US" smtClean="0"/>
              <a:t>12/11/18</a:t>
            </a:fld>
            <a:endParaRPr lang="en-US"/>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8471145-17C2-2849-8C1B-9D1B4AF8A9DC}" type="slidenum">
              <a:rPr lang="en-US" smtClean="0"/>
              <a:t>‹#›</a:t>
            </a:fld>
            <a:endParaRPr lang="en-US"/>
          </a:p>
        </p:txBody>
      </p:sp>
    </p:spTree>
    <p:extLst>
      <p:ext uri="{BB962C8B-B14F-4D97-AF65-F5344CB8AC3E}">
        <p14:creationId xmlns:p14="http://schemas.microsoft.com/office/powerpoint/2010/main" val="87387791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diagramData" Target="../diagrams/data5.xml"/><Relationship Id="rId5" Type="http://schemas.openxmlformats.org/officeDocument/2006/relationships/diagramLayout" Target="../diagrams/layout5.xml"/><Relationship Id="rId6" Type="http://schemas.openxmlformats.org/officeDocument/2006/relationships/diagramQuickStyle" Target="../diagrams/quickStyle5.xml"/><Relationship Id="rId7" Type="http://schemas.openxmlformats.org/officeDocument/2006/relationships/diagramColors" Target="../diagrams/colors5.xml"/><Relationship Id="rId8"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diagramData" Target="../diagrams/data6.xml"/><Relationship Id="rId5" Type="http://schemas.openxmlformats.org/officeDocument/2006/relationships/diagramLayout" Target="../diagrams/layout6.xml"/><Relationship Id="rId6" Type="http://schemas.openxmlformats.org/officeDocument/2006/relationships/diagramQuickStyle" Target="../diagrams/quickStyle6.xml"/><Relationship Id="rId7" Type="http://schemas.openxmlformats.org/officeDocument/2006/relationships/diagramColors" Target="../diagrams/colors6.xml"/><Relationship Id="rId8"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3.tif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4.tif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diagramData" Target="../diagrams/data4.xml"/><Relationship Id="rId5" Type="http://schemas.openxmlformats.org/officeDocument/2006/relationships/diagramLayout" Target="../diagrams/layout4.xml"/><Relationship Id="rId6" Type="http://schemas.openxmlformats.org/officeDocument/2006/relationships/diagramQuickStyle" Target="../diagrams/quickStyle4.xml"/><Relationship Id="rId7" Type="http://schemas.openxmlformats.org/officeDocument/2006/relationships/diagramColors" Target="../diagrams/colors4.xml"/><Relationship Id="rId8"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42000"/>
                <a:hueMod val="42000"/>
                <a:satMod val="124000"/>
                <a:lumMod val="62000"/>
              </a:schemeClr>
              <a:schemeClr val="bg1">
                <a:tint val="96000"/>
                <a:satMod val="13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219AE65-9B94-44EA-BEF3-EF4BFA169C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F0C81A57-9CD5-461B-8FFE-4A8CB6CFBE0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 xmlns:a16="http://schemas.microsoft.com/office/drawing/2014/main" id="{3086C462-37F4-494D-8292-CCB95221CC1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noFill/>
        </p:grpSpPr>
        <p:sp>
          <p:nvSpPr>
            <p:cNvPr id="13" name="Rectangle 12">
              <a:extLst>
                <a:ext uri="{FF2B5EF4-FFF2-40B4-BE49-F238E27FC236}">
                  <a16:creationId xmlns="" xmlns:a16="http://schemas.microsoft.com/office/drawing/2014/main" id="{2C7D2D64-353F-4802-AA48-A70CE6020B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 xmlns:a16="http://schemas.microsoft.com/office/drawing/2014/main" id="{30A6328F-CAA3-4052-BF4C-14BD47706E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p:cNvSpPr>
            <a:spLocks noGrp="1"/>
          </p:cNvSpPr>
          <p:nvPr>
            <p:ph type="ctrTitle"/>
          </p:nvPr>
        </p:nvSpPr>
        <p:spPr>
          <a:xfrm>
            <a:off x="1154954" y="1293845"/>
            <a:ext cx="9154801" cy="2681256"/>
          </a:xfrm>
        </p:spPr>
        <p:txBody>
          <a:bodyPr>
            <a:normAutofit/>
          </a:bodyPr>
          <a:lstStyle/>
          <a:p>
            <a:pPr algn="ctr"/>
            <a:r>
              <a:rPr lang="en-US">
                <a:solidFill>
                  <a:schemeClr val="tx1"/>
                </a:solidFill>
              </a:rPr>
              <a:t>Teradata</a:t>
            </a:r>
          </a:p>
        </p:txBody>
      </p:sp>
      <p:sp>
        <p:nvSpPr>
          <p:cNvPr id="3" name="Subtitle 2"/>
          <p:cNvSpPr>
            <a:spLocks noGrp="1"/>
          </p:cNvSpPr>
          <p:nvPr>
            <p:ph type="subTitle" idx="1"/>
          </p:nvPr>
        </p:nvSpPr>
        <p:spPr>
          <a:xfrm>
            <a:off x="1154955" y="4098730"/>
            <a:ext cx="9154800" cy="1476570"/>
          </a:xfrm>
        </p:spPr>
        <p:txBody>
          <a:bodyPr anchor="t">
            <a:normAutofit/>
          </a:bodyPr>
          <a:lstStyle/>
          <a:p>
            <a:pPr algn="ctr"/>
            <a:r>
              <a:rPr lang="en-US" sz="1600">
                <a:solidFill>
                  <a:schemeClr val="tx1"/>
                </a:solidFill>
              </a:rPr>
              <a:t>An Introduction</a:t>
            </a:r>
          </a:p>
        </p:txBody>
      </p:sp>
    </p:spTree>
    <p:extLst>
      <p:ext uri="{BB962C8B-B14F-4D97-AF65-F5344CB8AC3E}">
        <p14:creationId xmlns:p14="http://schemas.microsoft.com/office/powerpoint/2010/main" val="8083717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219AE65-9B94-44EA-BEF3-EF4BFA169C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F0C81A57-9CD5-461B-8FFE-4A8CB6CFBE0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 xmlns:a16="http://schemas.microsoft.com/office/drawing/2014/main" id="{3086C462-37F4-494D-8292-CCB95221CC1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 xmlns:a16="http://schemas.microsoft.com/office/drawing/2014/main" id="{2C7D2D64-353F-4802-AA48-A70CE6020B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 xmlns:a16="http://schemas.microsoft.com/office/drawing/2014/main" id="{30A6328F-CAA3-4052-BF4C-14BD47706E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Session Control</a:t>
            </a:r>
          </a:p>
        </p:txBody>
      </p:sp>
      <p:sp>
        <p:nvSpPr>
          <p:cNvPr id="3" name="Content Placeholder 2"/>
          <p:cNvSpPr>
            <a:spLocks noGrp="1"/>
          </p:cNvSpPr>
          <p:nvPr>
            <p:ph idx="1"/>
          </p:nvPr>
        </p:nvSpPr>
        <p:spPr>
          <a:xfrm>
            <a:off x="4678424" y="1059025"/>
            <a:ext cx="5302189" cy="4739950"/>
          </a:xfrm>
        </p:spPr>
        <p:txBody>
          <a:bodyPr anchor="ctr">
            <a:normAutofit/>
          </a:bodyPr>
          <a:lstStyle/>
          <a:p>
            <a:r>
              <a:rPr lang="en-US">
                <a:solidFill>
                  <a:schemeClr val="tx1"/>
                </a:solidFill>
              </a:rPr>
              <a:t>The </a:t>
            </a:r>
            <a:r>
              <a:rPr lang="en-US" b="1">
                <a:solidFill>
                  <a:schemeClr val="tx1"/>
                </a:solidFill>
              </a:rPr>
              <a:t>Session Control </a:t>
            </a:r>
            <a:r>
              <a:rPr lang="en-US">
                <a:solidFill>
                  <a:schemeClr val="tx1"/>
                </a:solidFill>
              </a:rPr>
              <a:t>component verifies the request for session authorization (user names and passwords), and either allows or disallows the request.</a:t>
            </a:r>
          </a:p>
        </p:txBody>
      </p:sp>
      <p:cxnSp>
        <p:nvCxnSpPr>
          <p:cNvPr id="16" name="Straight Connector 15">
            <a:extLst>
              <a:ext uri="{FF2B5EF4-FFF2-40B4-BE49-F238E27FC236}">
                <a16:creationId xmlns="" xmlns:a16="http://schemas.microsoft.com/office/drawing/2014/main" id="{AD23B2CD-009B-425A-9616-1E1AD1D5AB4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201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219AE65-9B94-44EA-BEF3-EF4BFA169C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F0C81A57-9CD5-461B-8FFE-4A8CB6CFBE0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 xmlns:a16="http://schemas.microsoft.com/office/drawing/2014/main" id="{3086C462-37F4-494D-8292-CCB95221CC1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 xmlns:a16="http://schemas.microsoft.com/office/drawing/2014/main" id="{2C7D2D64-353F-4802-AA48-A70CE6020B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 xmlns:a16="http://schemas.microsoft.com/office/drawing/2014/main" id="{30A6328F-CAA3-4052-BF4C-14BD47706E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b="1">
                <a:solidFill>
                  <a:schemeClr val="tx1"/>
                </a:solidFill>
              </a:rPr>
              <a:t>Parser</a:t>
            </a:r>
            <a:endParaRPr lang="en-US" sz="3200">
              <a:solidFill>
                <a:schemeClr val="tx1"/>
              </a:solidFill>
            </a:endParaRPr>
          </a:p>
        </p:txBody>
      </p:sp>
      <p:sp>
        <p:nvSpPr>
          <p:cNvPr id="3" name="Content Placeholder 2"/>
          <p:cNvSpPr>
            <a:spLocks noGrp="1"/>
          </p:cNvSpPr>
          <p:nvPr>
            <p:ph idx="1"/>
          </p:nvPr>
        </p:nvSpPr>
        <p:spPr>
          <a:xfrm>
            <a:off x="4678424" y="1059025"/>
            <a:ext cx="5302189" cy="4739950"/>
          </a:xfrm>
        </p:spPr>
        <p:txBody>
          <a:bodyPr anchor="ctr">
            <a:normAutofit/>
          </a:bodyPr>
          <a:lstStyle/>
          <a:p>
            <a:r>
              <a:rPr lang="en-US">
                <a:solidFill>
                  <a:schemeClr val="tx1"/>
                </a:solidFill>
              </a:rPr>
              <a:t>The </a:t>
            </a:r>
            <a:r>
              <a:rPr lang="en-US" b="1">
                <a:solidFill>
                  <a:schemeClr val="tx1"/>
                </a:solidFill>
              </a:rPr>
              <a:t>Parser</a:t>
            </a:r>
            <a:r>
              <a:rPr lang="en-US">
                <a:solidFill>
                  <a:schemeClr val="tx1"/>
                </a:solidFill>
              </a:rPr>
              <a:t> does the following:</a:t>
            </a:r>
            <a:br>
              <a:rPr lang="en-US">
                <a:solidFill>
                  <a:schemeClr val="tx1"/>
                </a:solidFill>
              </a:rPr>
            </a:br>
            <a:r>
              <a:rPr lang="en-US">
                <a:solidFill>
                  <a:schemeClr val="tx1"/>
                </a:solidFill>
              </a:rPr>
              <a:t>Interprets the SQL statement received from the application.</a:t>
            </a:r>
          </a:p>
          <a:p>
            <a:r>
              <a:rPr lang="en-US">
                <a:solidFill>
                  <a:schemeClr val="tx1"/>
                </a:solidFill>
              </a:rPr>
              <a:t>Verifies SQL requests for the proper syntax and evaluates them semantically.</a:t>
            </a:r>
          </a:p>
          <a:p>
            <a:r>
              <a:rPr lang="en-US">
                <a:solidFill>
                  <a:schemeClr val="tx1"/>
                </a:solidFill>
              </a:rPr>
              <a:t>Consults the Data Dictionary to ensure that all objects exist and that the user has authority to access them. </a:t>
            </a:r>
          </a:p>
          <a:p>
            <a:endParaRPr lang="en-US">
              <a:solidFill>
                <a:schemeClr val="tx1"/>
              </a:solidFill>
            </a:endParaRPr>
          </a:p>
        </p:txBody>
      </p:sp>
      <p:cxnSp>
        <p:nvCxnSpPr>
          <p:cNvPr id="16" name="Straight Connector 15">
            <a:extLst>
              <a:ext uri="{FF2B5EF4-FFF2-40B4-BE49-F238E27FC236}">
                <a16:creationId xmlns="" xmlns:a16="http://schemas.microsoft.com/office/drawing/2014/main" id="{AD23B2CD-009B-425A-9616-1E1AD1D5AB4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5722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219AE65-9B94-44EA-BEF3-EF4BFA169C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F0C81A57-9CD5-461B-8FFE-4A8CB6CFBE0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 xmlns:a16="http://schemas.microsoft.com/office/drawing/2014/main" id="{3086C462-37F4-494D-8292-CCB95221CC1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 xmlns:a16="http://schemas.microsoft.com/office/drawing/2014/main" id="{2C7D2D64-353F-4802-AA48-A70CE6020B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 xmlns:a16="http://schemas.microsoft.com/office/drawing/2014/main" id="{30A6328F-CAA3-4052-BF4C-14BD47706E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b="1">
                <a:solidFill>
                  <a:schemeClr val="tx1"/>
                </a:solidFill>
              </a:rPr>
              <a:t>Optimizer</a:t>
            </a:r>
            <a:endParaRPr lang="en-US" sz="3200">
              <a:solidFill>
                <a:schemeClr val="tx1"/>
              </a:solidFill>
            </a:endParaRPr>
          </a:p>
        </p:txBody>
      </p:sp>
      <p:sp>
        <p:nvSpPr>
          <p:cNvPr id="3" name="Content Placeholder 2"/>
          <p:cNvSpPr>
            <a:spLocks noGrp="1"/>
          </p:cNvSpPr>
          <p:nvPr>
            <p:ph idx="1"/>
          </p:nvPr>
        </p:nvSpPr>
        <p:spPr>
          <a:xfrm>
            <a:off x="4678424" y="1059025"/>
            <a:ext cx="5302189" cy="4739950"/>
          </a:xfrm>
        </p:spPr>
        <p:txBody>
          <a:bodyPr anchor="ctr">
            <a:normAutofit/>
          </a:bodyPr>
          <a:lstStyle/>
          <a:p>
            <a:r>
              <a:rPr lang="en-US" dirty="0">
                <a:solidFill>
                  <a:schemeClr val="tx1"/>
                </a:solidFill>
              </a:rPr>
              <a:t>C</a:t>
            </a:r>
            <a:r>
              <a:rPr lang="en-US" dirty="0" smtClean="0">
                <a:solidFill>
                  <a:schemeClr val="tx1"/>
                </a:solidFill>
              </a:rPr>
              <a:t>ost-based </a:t>
            </a:r>
            <a:r>
              <a:rPr lang="en-US" dirty="0">
                <a:solidFill>
                  <a:schemeClr val="tx1"/>
                </a:solidFill>
              </a:rPr>
              <a:t>and develops the least expensive plan (in terms of time) to return the requested response </a:t>
            </a:r>
            <a:r>
              <a:rPr lang="en-US" dirty="0" smtClean="0">
                <a:solidFill>
                  <a:schemeClr val="tx1"/>
                </a:solidFill>
              </a:rPr>
              <a:t>set</a:t>
            </a:r>
          </a:p>
          <a:p>
            <a:r>
              <a:rPr lang="en-US" dirty="0" smtClean="0">
                <a:solidFill>
                  <a:schemeClr val="tx1"/>
                </a:solidFill>
              </a:rPr>
              <a:t>Knows about </a:t>
            </a:r>
            <a:r>
              <a:rPr lang="en-US" dirty="0">
                <a:solidFill>
                  <a:schemeClr val="tx1"/>
                </a:solidFill>
              </a:rPr>
              <a:t>system configuration, available units of parallelism (AMPs and PE's), and data demographics. </a:t>
            </a:r>
            <a:endParaRPr lang="en-US" dirty="0" smtClean="0">
              <a:solidFill>
                <a:schemeClr val="tx1"/>
              </a:solidFill>
            </a:endParaRPr>
          </a:p>
          <a:p>
            <a:r>
              <a:rPr lang="en-US" dirty="0" smtClean="0">
                <a:solidFill>
                  <a:schemeClr val="tx1"/>
                </a:solidFill>
              </a:rPr>
              <a:t>Robust and intelligent</a:t>
            </a:r>
          </a:p>
          <a:p>
            <a:r>
              <a:rPr lang="en-US" dirty="0" smtClean="0">
                <a:solidFill>
                  <a:schemeClr val="tx1"/>
                </a:solidFill>
              </a:rPr>
              <a:t>Handles multiple </a:t>
            </a:r>
            <a:r>
              <a:rPr lang="en-US" dirty="0">
                <a:solidFill>
                  <a:schemeClr val="tx1"/>
                </a:solidFill>
              </a:rPr>
              <a:t>complex, ad hoc queries efficiently. </a:t>
            </a:r>
            <a:endParaRPr lang="en-US" dirty="0" smtClean="0">
              <a:solidFill>
                <a:schemeClr val="tx1"/>
              </a:solidFill>
            </a:endParaRPr>
          </a:p>
          <a:p>
            <a:r>
              <a:rPr lang="en-US" dirty="0">
                <a:solidFill>
                  <a:schemeClr val="tx1"/>
                </a:solidFill>
              </a:rPr>
              <a:t>P</a:t>
            </a:r>
            <a:r>
              <a:rPr lang="en-US" dirty="0" smtClean="0">
                <a:solidFill>
                  <a:schemeClr val="tx1"/>
                </a:solidFill>
              </a:rPr>
              <a:t>arallel-aware </a:t>
            </a:r>
            <a:r>
              <a:rPr lang="en-US" dirty="0">
                <a:solidFill>
                  <a:schemeClr val="tx1"/>
                </a:solidFill>
              </a:rPr>
              <a:t>and cost-based </a:t>
            </a:r>
            <a:endParaRPr lang="en-US" dirty="0" smtClean="0">
              <a:solidFill>
                <a:schemeClr val="tx1"/>
              </a:solidFill>
            </a:endParaRPr>
          </a:p>
          <a:p>
            <a:r>
              <a:rPr lang="en-US" dirty="0">
                <a:solidFill>
                  <a:schemeClr val="tx1"/>
                </a:solidFill>
              </a:rPr>
              <a:t>U</a:t>
            </a:r>
            <a:r>
              <a:rPr lang="en-US" dirty="0" smtClean="0">
                <a:solidFill>
                  <a:schemeClr val="tx1"/>
                </a:solidFill>
              </a:rPr>
              <a:t>ses </a:t>
            </a:r>
            <a:r>
              <a:rPr lang="en-US" dirty="0">
                <a:solidFill>
                  <a:schemeClr val="tx1"/>
                </a:solidFill>
              </a:rPr>
              <a:t>full look-ahead </a:t>
            </a:r>
            <a:r>
              <a:rPr lang="en-US" dirty="0" smtClean="0">
                <a:solidFill>
                  <a:schemeClr val="tx1"/>
                </a:solidFill>
              </a:rPr>
              <a:t>capability</a:t>
            </a:r>
            <a:endParaRPr lang="en-US" dirty="0">
              <a:solidFill>
                <a:schemeClr val="tx1"/>
              </a:solidFill>
            </a:endParaRPr>
          </a:p>
        </p:txBody>
      </p:sp>
      <p:cxnSp>
        <p:nvCxnSpPr>
          <p:cNvPr id="16" name="Straight Connector 15">
            <a:extLst>
              <a:ext uri="{FF2B5EF4-FFF2-40B4-BE49-F238E27FC236}">
                <a16:creationId xmlns="" xmlns:a16="http://schemas.microsoft.com/office/drawing/2014/main" id="{AD23B2CD-009B-425A-9616-1E1AD1D5AB4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661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b="1">
                <a:solidFill>
                  <a:schemeClr val="tx1"/>
                </a:solidFill>
              </a:rPr>
              <a:t>Dispatcher</a:t>
            </a:r>
            <a:endParaRPr lang="en-US" sz="3200">
              <a:solidFill>
                <a:schemeClr val="tx1"/>
              </a:solidFill>
            </a:endParaRPr>
          </a:p>
        </p:txBody>
      </p:sp>
      <p:sp>
        <p:nvSpPr>
          <p:cNvPr id="3" name="Content Placeholder 2"/>
          <p:cNvSpPr>
            <a:spLocks noGrp="1"/>
          </p:cNvSpPr>
          <p:nvPr>
            <p:ph idx="1"/>
          </p:nvPr>
        </p:nvSpPr>
        <p:spPr>
          <a:xfrm>
            <a:off x="4678424" y="1059025"/>
            <a:ext cx="5302189" cy="4739950"/>
          </a:xfrm>
        </p:spPr>
        <p:txBody>
          <a:bodyPr anchor="ctr">
            <a:normAutofit/>
          </a:bodyPr>
          <a:lstStyle/>
          <a:p>
            <a:r>
              <a:rPr lang="en-US">
                <a:solidFill>
                  <a:schemeClr val="tx1"/>
                </a:solidFill>
              </a:rPr>
              <a:t>The </a:t>
            </a:r>
            <a:r>
              <a:rPr lang="en-US" b="1">
                <a:solidFill>
                  <a:schemeClr val="tx1"/>
                </a:solidFill>
              </a:rPr>
              <a:t>Dispatcher</a:t>
            </a:r>
            <a:r>
              <a:rPr lang="en-US">
                <a:solidFill>
                  <a:schemeClr val="tx1"/>
                </a:solidFill>
              </a:rPr>
              <a:t> controls the sequence in which the steps are executed </a:t>
            </a:r>
          </a:p>
          <a:p>
            <a:r>
              <a:rPr lang="en-US">
                <a:solidFill>
                  <a:schemeClr val="tx1"/>
                </a:solidFill>
              </a:rPr>
              <a:t>Passes the steps received from the optimizer onto the BYNET for execution by the AMPs</a:t>
            </a:r>
          </a:p>
        </p:txBody>
      </p:sp>
      <p:cxnSp>
        <p:nvCxnSpPr>
          <p:cNvPr id="29" name="Straight Connector 28">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14606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219AE65-9B94-44EA-BEF3-EF4BFA169C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F0C81A57-9CD5-461B-8FFE-4A8CB6CFBE0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 xmlns:a16="http://schemas.microsoft.com/office/drawing/2014/main" id="{3086C462-37F4-494D-8292-CCB95221CC1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 xmlns:a16="http://schemas.microsoft.com/office/drawing/2014/main" id="{2C7D2D64-353F-4802-AA48-A70CE6020B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 xmlns:a16="http://schemas.microsoft.com/office/drawing/2014/main" id="{30A6328F-CAA3-4052-BF4C-14BD47706E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b="1">
                <a:solidFill>
                  <a:schemeClr val="tx1"/>
                </a:solidFill>
              </a:rPr>
              <a:t>Access Module Processor (AMP)</a:t>
            </a:r>
            <a:endParaRPr lang="en-US" sz="3200">
              <a:solidFill>
                <a:schemeClr val="tx1"/>
              </a:solidFill>
            </a:endParaRPr>
          </a:p>
        </p:txBody>
      </p:sp>
      <p:sp>
        <p:nvSpPr>
          <p:cNvPr id="3" name="Content Placeholder 2"/>
          <p:cNvSpPr>
            <a:spLocks noGrp="1"/>
          </p:cNvSpPr>
          <p:nvPr>
            <p:ph idx="1"/>
          </p:nvPr>
        </p:nvSpPr>
        <p:spPr>
          <a:xfrm>
            <a:off x="4678424" y="1059025"/>
            <a:ext cx="5302189" cy="4739950"/>
          </a:xfrm>
        </p:spPr>
        <p:txBody>
          <a:bodyPr anchor="ctr">
            <a:normAutofit/>
          </a:bodyPr>
          <a:lstStyle/>
          <a:p>
            <a:pPr marL="0" indent="0">
              <a:buNone/>
            </a:pPr>
            <a:r>
              <a:rPr lang="en-US" dirty="0">
                <a:solidFill>
                  <a:schemeClr val="tx1"/>
                </a:solidFill>
              </a:rPr>
              <a:t>AMPs, called as Virtual Processors (</a:t>
            </a:r>
            <a:r>
              <a:rPr lang="en-US" dirty="0" err="1">
                <a:solidFill>
                  <a:schemeClr val="tx1"/>
                </a:solidFill>
              </a:rPr>
              <a:t>vprocs</a:t>
            </a:r>
            <a:r>
              <a:rPr lang="en-US" dirty="0">
                <a:solidFill>
                  <a:schemeClr val="tx1"/>
                </a:solidFill>
              </a:rPr>
              <a:t>) are the one that actually stores and retrieves the data. </a:t>
            </a:r>
          </a:p>
          <a:p>
            <a:pPr marL="0" indent="0">
              <a:buNone/>
            </a:pPr>
            <a:endParaRPr lang="en-US" dirty="0">
              <a:solidFill>
                <a:schemeClr val="tx1"/>
              </a:solidFill>
            </a:endParaRPr>
          </a:p>
          <a:p>
            <a:r>
              <a:rPr lang="en-US" b="1" dirty="0">
                <a:solidFill>
                  <a:schemeClr val="tx1"/>
                </a:solidFill>
              </a:rPr>
              <a:t>Point to point </a:t>
            </a:r>
            <a:r>
              <a:rPr lang="mr-IN" dirty="0">
                <a:solidFill>
                  <a:schemeClr val="tx1"/>
                </a:solidFill>
              </a:rPr>
              <a:t>–</a:t>
            </a:r>
            <a:r>
              <a:rPr lang="en-US" dirty="0">
                <a:solidFill>
                  <a:schemeClr val="tx1"/>
                </a:solidFill>
              </a:rPr>
              <a:t> message is routed to Single AMP</a:t>
            </a:r>
          </a:p>
          <a:p>
            <a:r>
              <a:rPr lang="en-US" b="1" dirty="0">
                <a:solidFill>
                  <a:schemeClr val="tx1"/>
                </a:solidFill>
              </a:rPr>
              <a:t>Multi-cast</a:t>
            </a:r>
            <a:r>
              <a:rPr lang="en-US" dirty="0">
                <a:solidFill>
                  <a:schemeClr val="tx1"/>
                </a:solidFill>
              </a:rPr>
              <a:t> </a:t>
            </a:r>
            <a:r>
              <a:rPr lang="mr-IN" dirty="0">
                <a:solidFill>
                  <a:schemeClr val="tx1"/>
                </a:solidFill>
              </a:rPr>
              <a:t>–</a:t>
            </a:r>
            <a:r>
              <a:rPr lang="en-US" dirty="0">
                <a:solidFill>
                  <a:schemeClr val="tx1"/>
                </a:solidFill>
              </a:rPr>
              <a:t> message is routed to multiple AMP</a:t>
            </a:r>
          </a:p>
          <a:p>
            <a:r>
              <a:rPr lang="en-US" b="1" dirty="0">
                <a:solidFill>
                  <a:schemeClr val="tx1"/>
                </a:solidFill>
              </a:rPr>
              <a:t>Broadcast</a:t>
            </a:r>
            <a:r>
              <a:rPr lang="en-US" dirty="0">
                <a:solidFill>
                  <a:schemeClr val="tx1"/>
                </a:solidFill>
              </a:rPr>
              <a:t> </a:t>
            </a:r>
            <a:r>
              <a:rPr lang="mr-IN" dirty="0">
                <a:solidFill>
                  <a:schemeClr val="tx1"/>
                </a:solidFill>
              </a:rPr>
              <a:t>–</a:t>
            </a:r>
            <a:r>
              <a:rPr lang="en-US" dirty="0">
                <a:solidFill>
                  <a:schemeClr val="tx1"/>
                </a:solidFill>
              </a:rPr>
              <a:t> Message is routed to all AMPs</a:t>
            </a:r>
          </a:p>
        </p:txBody>
      </p:sp>
      <p:cxnSp>
        <p:nvCxnSpPr>
          <p:cNvPr id="16" name="Straight Connector 15">
            <a:extLst>
              <a:ext uri="{FF2B5EF4-FFF2-40B4-BE49-F238E27FC236}">
                <a16:creationId xmlns="" xmlns:a16="http://schemas.microsoft.com/office/drawing/2014/main" id="{AD23B2CD-009B-425A-9616-1E1AD1D5AB4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5431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219AE65-9B94-44EA-BEF3-EF4BFA169C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F0C81A57-9CD5-461B-8FFE-4A8CB6CFBE0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 xmlns:a16="http://schemas.microsoft.com/office/drawing/2014/main" id="{3086C462-37F4-494D-8292-CCB95221CC1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 xmlns:a16="http://schemas.microsoft.com/office/drawing/2014/main" id="{2C7D2D64-353F-4802-AA48-A70CE6020B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 xmlns:a16="http://schemas.microsoft.com/office/drawing/2014/main" id="{30A6328F-CAA3-4052-BF4C-14BD47706E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b="1" dirty="0" smtClean="0">
                <a:solidFill>
                  <a:schemeClr val="tx1"/>
                </a:solidFill>
              </a:rPr>
              <a:t>BYNET</a:t>
            </a:r>
            <a:endParaRPr lang="en-US" sz="3200" dirty="0">
              <a:solidFill>
                <a:schemeClr val="tx1"/>
              </a:solidFill>
            </a:endParaRPr>
          </a:p>
        </p:txBody>
      </p:sp>
      <p:sp>
        <p:nvSpPr>
          <p:cNvPr id="3" name="Content Placeholder 2"/>
          <p:cNvSpPr>
            <a:spLocks noGrp="1"/>
          </p:cNvSpPr>
          <p:nvPr>
            <p:ph idx="1"/>
          </p:nvPr>
        </p:nvSpPr>
        <p:spPr>
          <a:xfrm>
            <a:off x="4678424" y="1059025"/>
            <a:ext cx="5302189" cy="4739950"/>
          </a:xfrm>
        </p:spPr>
        <p:txBody>
          <a:bodyPr anchor="ctr">
            <a:normAutofit/>
          </a:bodyPr>
          <a:lstStyle/>
          <a:p>
            <a:r>
              <a:rPr lang="en-US" dirty="0"/>
              <a:t>All communication between PEs and AMPs is done via the BYNET</a:t>
            </a:r>
          </a:p>
          <a:p>
            <a:r>
              <a:rPr lang="en-US" dirty="0" smtClean="0"/>
              <a:t>BYNET </a:t>
            </a:r>
            <a:r>
              <a:rPr lang="en-US" dirty="0"/>
              <a:t>receives the execution plan from the Parsing Engine and dispatches to the appropriate </a:t>
            </a:r>
            <a:r>
              <a:rPr lang="en-US" dirty="0" smtClean="0"/>
              <a:t>AMP</a:t>
            </a:r>
          </a:p>
          <a:p>
            <a:r>
              <a:rPr lang="en-US" dirty="0"/>
              <a:t>Each AMP or PE can use one BYNET to retrieve communication and simultaneously accept messages using the other BYNET</a:t>
            </a:r>
            <a:endParaRPr lang="en-US" dirty="0" smtClean="0"/>
          </a:p>
          <a:p>
            <a:endParaRPr lang="en-US" dirty="0">
              <a:solidFill>
                <a:schemeClr val="tx1"/>
              </a:solidFill>
            </a:endParaRPr>
          </a:p>
        </p:txBody>
      </p:sp>
      <p:cxnSp>
        <p:nvCxnSpPr>
          <p:cNvPr id="16" name="Straight Connector 15">
            <a:extLst>
              <a:ext uri="{FF2B5EF4-FFF2-40B4-BE49-F238E27FC236}">
                <a16:creationId xmlns="" xmlns:a16="http://schemas.microsoft.com/office/drawing/2014/main" id="{AD23B2CD-009B-425A-9616-1E1AD1D5AB4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1164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xmlns="" id="{0D4C852A-CDF4-42CB-A8E1-E8B8655B6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44" name="Freeform 5">
            <a:extLst>
              <a:ext uri="{FF2B5EF4-FFF2-40B4-BE49-F238E27FC236}">
                <a16:creationId xmlns:a16="http://schemas.microsoft.com/office/drawing/2014/main" xmlns="" id="{19DE0A3A-706B-4AA1-BCB2-839AD15DAA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sp>
        <p:nvSpPr>
          <p:cNvPr id="2" name="Title 1"/>
          <p:cNvSpPr>
            <a:spLocks noGrp="1"/>
          </p:cNvSpPr>
          <p:nvPr>
            <p:ph type="title"/>
          </p:nvPr>
        </p:nvSpPr>
        <p:spPr>
          <a:xfrm>
            <a:off x="1154954" y="947920"/>
            <a:ext cx="8761413" cy="728480"/>
          </a:xfrm>
        </p:spPr>
        <p:txBody>
          <a:bodyPr>
            <a:normAutofit/>
          </a:bodyPr>
          <a:lstStyle/>
          <a:p>
            <a:r>
              <a:rPr lang="en-US">
                <a:solidFill>
                  <a:srgbClr val="FFFFFF"/>
                </a:solidFill>
              </a:rPr>
              <a:t>BYNET Features</a:t>
            </a:r>
          </a:p>
        </p:txBody>
      </p:sp>
      <p:sp>
        <p:nvSpPr>
          <p:cNvPr id="46" name="Rectangle 45">
            <a:extLst>
              <a:ext uri="{FF2B5EF4-FFF2-40B4-BE49-F238E27FC236}">
                <a16:creationId xmlns:a16="http://schemas.microsoft.com/office/drawing/2014/main" xmlns="" id="{FE1D3F1A-ACDE-4DAB-9A2C-79A4F06CC5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8" name="Content Placeholder 2">
            <a:extLst>
              <a:ext uri="{FF2B5EF4-FFF2-40B4-BE49-F238E27FC236}">
                <a16:creationId xmlns:a16="http://schemas.microsoft.com/office/drawing/2014/main" xmlns="" id="{1CB9469A-9106-4559-834A-C3543F00B2BF}"/>
              </a:ext>
            </a:extLst>
          </p:cNvPr>
          <p:cNvGraphicFramePr>
            <a:graphicFrameLocks noGrp="1"/>
          </p:cNvGraphicFramePr>
          <p:nvPr>
            <p:ph idx="1"/>
            <p:extLst>
              <p:ext uri="{D42A27DB-BD31-4B8C-83A1-F6EECF244321}">
                <p14:modId xmlns:p14="http://schemas.microsoft.com/office/powerpoint/2010/main" val="329460885"/>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08991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104000"/>
                <a:satMod val="128000"/>
                <a:lumMod val="104000"/>
              </a:schemeClr>
            </a:gs>
            <a:gs pos="100000">
              <a:schemeClr val="bg1">
                <a:shade val="76000"/>
                <a:hueMod val="89000"/>
                <a:satMod val="164000"/>
                <a:lumMod val="68000"/>
              </a:schemeClr>
            </a:gs>
          </a:gsLst>
          <a:path path="circle">
            <a:fillToRect l="45000" t="65000" r="125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219AE65-9B94-44EA-BEF3-EF4BFA169C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F0C81A57-9CD5-461B-8FFE-4A8CB6CFBE0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 xmlns:a16="http://schemas.microsoft.com/office/drawing/2014/main" id="{3086C462-37F4-494D-8292-CCB95221CC1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noFill/>
        </p:grpSpPr>
        <p:sp>
          <p:nvSpPr>
            <p:cNvPr id="13" name="Rectangle 12">
              <a:extLst>
                <a:ext uri="{FF2B5EF4-FFF2-40B4-BE49-F238E27FC236}">
                  <a16:creationId xmlns="" xmlns:a16="http://schemas.microsoft.com/office/drawing/2014/main" id="{2C7D2D64-353F-4802-AA48-A70CE6020B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 xmlns:a16="http://schemas.microsoft.com/office/drawing/2014/main" id="{30A6328F-CAA3-4052-BF4C-14BD47706E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p:cNvSpPr>
            <a:spLocks noGrp="1"/>
          </p:cNvSpPr>
          <p:nvPr>
            <p:ph type="title"/>
          </p:nvPr>
        </p:nvSpPr>
        <p:spPr>
          <a:xfrm>
            <a:off x="1128166" y="821095"/>
            <a:ext cx="9230185" cy="1069909"/>
          </a:xfrm>
        </p:spPr>
        <p:txBody>
          <a:bodyPr>
            <a:normAutofit/>
          </a:bodyPr>
          <a:lstStyle/>
          <a:p>
            <a:pPr algn="r"/>
            <a:r>
              <a:rPr lang="en-US" dirty="0" smtClean="0">
                <a:solidFill>
                  <a:schemeClr val="tx1"/>
                </a:solidFill>
              </a:rPr>
              <a:t>What is FALLBACK?</a:t>
            </a:r>
            <a:endParaRPr lang="en-US" dirty="0">
              <a:solidFill>
                <a:schemeClr val="tx1"/>
              </a:solidFill>
            </a:endParaRPr>
          </a:p>
        </p:txBody>
      </p:sp>
      <p:sp>
        <p:nvSpPr>
          <p:cNvPr id="3" name="Content Placeholder 2"/>
          <p:cNvSpPr>
            <a:spLocks noGrp="1"/>
          </p:cNvSpPr>
          <p:nvPr>
            <p:ph idx="1"/>
          </p:nvPr>
        </p:nvSpPr>
        <p:spPr>
          <a:xfrm>
            <a:off x="1128166" y="2202025"/>
            <a:ext cx="7645173" cy="3508310"/>
          </a:xfrm>
        </p:spPr>
        <p:txBody>
          <a:bodyPr anchor="t">
            <a:normAutofit/>
          </a:bodyPr>
          <a:lstStyle/>
          <a:p>
            <a:r>
              <a:rPr lang="en-US" dirty="0">
                <a:solidFill>
                  <a:schemeClr val="tx1"/>
                </a:solidFill>
              </a:rPr>
              <a:t>FALLBACK is a protection mechanism used by Teradata to handle AMP failures. </a:t>
            </a:r>
          </a:p>
          <a:p>
            <a:r>
              <a:rPr lang="en-US" dirty="0">
                <a:solidFill>
                  <a:schemeClr val="tx1"/>
                </a:solidFill>
              </a:rPr>
              <a:t>For each data row, another copy of the row is stored in a different AMP within a cluster. </a:t>
            </a:r>
          </a:p>
          <a:p>
            <a:r>
              <a:rPr lang="en-US" dirty="0">
                <a:solidFill>
                  <a:schemeClr val="tx1"/>
                </a:solidFill>
              </a:rPr>
              <a:t>If any AMP fails, then the corresponding rows will be accessed using FALLBACK AMP</a:t>
            </a:r>
            <a:r>
              <a:rPr lang="en-US" dirty="0" smtClean="0">
                <a:solidFill>
                  <a:schemeClr val="tx1"/>
                </a:solidFill>
              </a:rPr>
              <a:t>.</a:t>
            </a:r>
          </a:p>
          <a:p>
            <a:r>
              <a:rPr lang="en-US" dirty="0"/>
              <a:t>FALLBACK can be mentioned while table creation using CREATE TABLE statement or after the table is created using ALTER TABLE statement.</a:t>
            </a:r>
            <a:endParaRPr lang="en-US" dirty="0">
              <a:solidFill>
                <a:schemeClr val="tx1"/>
              </a:solidFill>
            </a:endParaRPr>
          </a:p>
        </p:txBody>
      </p:sp>
    </p:spTree>
    <p:extLst>
      <p:ext uri="{BB962C8B-B14F-4D97-AF65-F5344CB8AC3E}">
        <p14:creationId xmlns:p14="http://schemas.microsoft.com/office/powerpoint/2010/main" val="295907873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 xmlns:a16="http://schemas.microsoft.com/office/drawing/2014/main" id="{89B7F34B-B720-4924-989C-4C86F1673F8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 name="Rectangle 29">
              <a:extLst>
                <a:ext uri="{FF2B5EF4-FFF2-40B4-BE49-F238E27FC236}">
                  <a16:creationId xmlns="" xmlns:a16="http://schemas.microsoft.com/office/drawing/2014/main" id="{1E5A59BB-AC66-4BF0-84DF-A0EAAFA756D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30">
              <a:extLst>
                <a:ext uri="{FF2B5EF4-FFF2-40B4-BE49-F238E27FC236}">
                  <a16:creationId xmlns="" xmlns:a16="http://schemas.microsoft.com/office/drawing/2014/main" id="{46BFC61F-766A-4716-A02F-513C4B414CE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Oval 31">
              <a:extLst>
                <a:ext uri="{FF2B5EF4-FFF2-40B4-BE49-F238E27FC236}">
                  <a16:creationId xmlns="" xmlns:a16="http://schemas.microsoft.com/office/drawing/2014/main" id="{70107916-D5E9-45F4-B0C9-8AC42FAAE39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32">
              <a:extLst>
                <a:ext uri="{FF2B5EF4-FFF2-40B4-BE49-F238E27FC236}">
                  <a16:creationId xmlns="" xmlns:a16="http://schemas.microsoft.com/office/drawing/2014/main" id="{B6F95F04-B8CE-4796-86C5-B82C5956055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Oval 33">
              <a:extLst>
                <a:ext uri="{FF2B5EF4-FFF2-40B4-BE49-F238E27FC236}">
                  <a16:creationId xmlns="" xmlns:a16="http://schemas.microsoft.com/office/drawing/2014/main" id="{85133A8C-A2DC-41D0-8631-6C46A24A091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Oval 34">
              <a:extLst>
                <a:ext uri="{FF2B5EF4-FFF2-40B4-BE49-F238E27FC236}">
                  <a16:creationId xmlns="" xmlns:a16="http://schemas.microsoft.com/office/drawing/2014/main" id="{9F59A2DE-FCD0-42A5-98E2-C4A80D9B61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6" name="Oval 35">
              <a:extLst>
                <a:ext uri="{FF2B5EF4-FFF2-40B4-BE49-F238E27FC236}">
                  <a16:creationId xmlns="" xmlns:a16="http://schemas.microsoft.com/office/drawing/2014/main" id="{C12A4EA8-DAC7-4AF6-9FD6-9879C9B7509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7" name="Freeform 5">
              <a:extLst>
                <a:ext uri="{FF2B5EF4-FFF2-40B4-BE49-F238E27FC236}">
                  <a16:creationId xmlns="" xmlns:a16="http://schemas.microsoft.com/office/drawing/2014/main" id="{A5BBACEE-1F79-49C4-A811-8A969A6FC03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9" name="Rectangle 38">
            <a:extLst>
              <a:ext uri="{FF2B5EF4-FFF2-40B4-BE49-F238E27FC236}">
                <a16:creationId xmlns="" xmlns:a16="http://schemas.microsoft.com/office/drawing/2014/main" id="{859EBD8D-506A-4653-B301-750C47F4A5E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41" name="Group 40">
            <a:extLst>
              <a:ext uri="{FF2B5EF4-FFF2-40B4-BE49-F238E27FC236}">
                <a16:creationId xmlns="" xmlns:a16="http://schemas.microsoft.com/office/drawing/2014/main" id="{D4EC3799-3F52-48CE-85CC-83AED368EB42}"/>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42" name="Rectangle 41">
              <a:extLst>
                <a:ext uri="{FF2B5EF4-FFF2-40B4-BE49-F238E27FC236}">
                  <a16:creationId xmlns="" xmlns:a16="http://schemas.microsoft.com/office/drawing/2014/main" id="{F3FC2939-BF10-4CBC-904B-74A17D4B9C3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3" name="Freeform 5">
              <a:extLst>
                <a:ext uri="{FF2B5EF4-FFF2-40B4-BE49-F238E27FC236}">
                  <a16:creationId xmlns="" xmlns:a16="http://schemas.microsoft.com/office/drawing/2014/main" id="{266B6D5D-11B6-40A6-9CEF-F0B0D104C5C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p:cNvSpPr>
            <a:spLocks noGrp="1"/>
          </p:cNvSpPr>
          <p:nvPr>
            <p:ph type="title"/>
          </p:nvPr>
        </p:nvSpPr>
        <p:spPr>
          <a:xfrm>
            <a:off x="4678420" y="1370143"/>
            <a:ext cx="6391270" cy="4157446"/>
          </a:xfrm>
        </p:spPr>
        <p:txBody>
          <a:bodyPr vert="horz" lIns="91440" tIns="45720" rIns="91440" bIns="45720" rtlCol="0" anchor="ctr">
            <a:normAutofit/>
          </a:bodyPr>
          <a:lstStyle/>
          <a:p>
            <a:r>
              <a:rPr lang="en-US" sz="6600" dirty="0" smtClean="0">
                <a:solidFill>
                  <a:schemeClr val="tx1"/>
                </a:solidFill>
              </a:rPr>
              <a:t>Other</a:t>
            </a:r>
            <a:br>
              <a:rPr lang="en-US" sz="6600" dirty="0" smtClean="0">
                <a:solidFill>
                  <a:schemeClr val="tx1"/>
                </a:solidFill>
              </a:rPr>
            </a:br>
            <a:r>
              <a:rPr lang="en-US" sz="6600" dirty="0" smtClean="0">
                <a:solidFill>
                  <a:schemeClr val="tx1"/>
                </a:solidFill>
              </a:rPr>
              <a:t>Features</a:t>
            </a:r>
            <a:endParaRPr lang="en-US" sz="6600" dirty="0">
              <a:solidFill>
                <a:schemeClr val="tx1"/>
              </a:solidFill>
            </a:endParaRPr>
          </a:p>
        </p:txBody>
      </p:sp>
      <p:cxnSp>
        <p:nvCxnSpPr>
          <p:cNvPr id="45" name="Straight Connector 44">
            <a:extLst>
              <a:ext uri="{FF2B5EF4-FFF2-40B4-BE49-F238E27FC236}">
                <a16:creationId xmlns="" xmlns:a16="http://schemas.microsoft.com/office/drawing/2014/main" id="{789E20C7-BB50-4317-93C7-90C8ED80B27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2208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Data Blocks</a:t>
            </a:r>
          </a:p>
        </p:txBody>
      </p:sp>
      <p:sp>
        <p:nvSpPr>
          <p:cNvPr id="3" name="Content Placeholder 2"/>
          <p:cNvSpPr>
            <a:spLocks noGrp="1"/>
          </p:cNvSpPr>
          <p:nvPr>
            <p:ph idx="1"/>
          </p:nvPr>
        </p:nvSpPr>
        <p:spPr>
          <a:xfrm>
            <a:off x="4678424" y="1059025"/>
            <a:ext cx="5302189" cy="4739950"/>
          </a:xfrm>
        </p:spPr>
        <p:txBody>
          <a:bodyPr anchor="ctr">
            <a:normAutofit/>
          </a:bodyPr>
          <a:lstStyle/>
          <a:p>
            <a:r>
              <a:rPr lang="en-US" dirty="0">
                <a:solidFill>
                  <a:schemeClr val="tx1"/>
                </a:solidFill>
              </a:rPr>
              <a:t>Each Table Header and Data Block have the Same </a:t>
            </a:r>
            <a:r>
              <a:rPr lang="en-US" dirty="0" smtClean="0">
                <a:solidFill>
                  <a:schemeClr val="tx1"/>
                </a:solidFill>
              </a:rPr>
              <a:t>TableID</a:t>
            </a:r>
          </a:p>
          <a:p>
            <a:r>
              <a:rPr lang="en-US" dirty="0">
                <a:solidFill>
                  <a:schemeClr val="tx1"/>
                </a:solidFill>
              </a:rPr>
              <a:t>Each Data Block starts with a 72 Byte Data Block Header</a:t>
            </a:r>
            <a:endParaRPr lang="en-US" dirty="0" smtClean="0">
              <a:solidFill>
                <a:schemeClr val="tx1"/>
              </a:solidFill>
            </a:endParaRPr>
          </a:p>
          <a:p>
            <a:r>
              <a:rPr lang="en-US" dirty="0">
                <a:solidFill>
                  <a:schemeClr val="tx1"/>
                </a:solidFill>
              </a:rPr>
              <a:t>AMPs Moves Their Data Blocks into Memory to Read/Write</a:t>
            </a:r>
          </a:p>
          <a:p>
            <a:r>
              <a:rPr lang="en-US" dirty="0" smtClean="0">
                <a:solidFill>
                  <a:schemeClr val="tx1"/>
                </a:solidFill>
              </a:rPr>
              <a:t>Data </a:t>
            </a:r>
            <a:r>
              <a:rPr lang="en-US" dirty="0">
                <a:solidFill>
                  <a:schemeClr val="tx1"/>
                </a:solidFill>
              </a:rPr>
              <a:t>Blocks Grow until they Reach Maximum Block </a:t>
            </a:r>
            <a:r>
              <a:rPr lang="en-US" dirty="0" smtClean="0">
                <a:solidFill>
                  <a:schemeClr val="tx1"/>
                </a:solidFill>
              </a:rPr>
              <a:t>Size</a:t>
            </a:r>
          </a:p>
          <a:p>
            <a:r>
              <a:rPr lang="en-US" dirty="0">
                <a:solidFill>
                  <a:schemeClr val="tx1"/>
                </a:solidFill>
              </a:rPr>
              <a:t>Blocks Continue to Split as Tables Grow Larger</a:t>
            </a:r>
            <a:endParaRPr lang="en-US" dirty="0">
              <a:solidFill>
                <a:schemeClr val="tx1"/>
              </a:solidFill>
            </a:endParaRPr>
          </a:p>
        </p:txBody>
      </p:sp>
      <p:cxnSp>
        <p:nvCxnSpPr>
          <p:cNvPr id="29" name="Straight Connector 28">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51830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 xmlns:a16="http://schemas.microsoft.com/office/drawing/2014/main" id="{B219AE65-9B94-44EA-BEF3-EF4BFA169C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F0C81A57-9CD5-461B-8FFE-4A8CB6CFBE0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34" name="Group 33">
            <a:extLst>
              <a:ext uri="{FF2B5EF4-FFF2-40B4-BE49-F238E27FC236}">
                <a16:creationId xmlns="" xmlns:a16="http://schemas.microsoft.com/office/drawing/2014/main" id="{3086C462-37F4-494D-8292-CCB95221CC1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35" name="Rectangle 34">
              <a:extLst>
                <a:ext uri="{FF2B5EF4-FFF2-40B4-BE49-F238E27FC236}">
                  <a16:creationId xmlns="" xmlns:a16="http://schemas.microsoft.com/office/drawing/2014/main" id="{2C7D2D64-353F-4802-AA48-A70CE6020B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Freeform 5">
              <a:extLst>
                <a:ext uri="{FF2B5EF4-FFF2-40B4-BE49-F238E27FC236}">
                  <a16:creationId xmlns="" xmlns:a16="http://schemas.microsoft.com/office/drawing/2014/main" id="{30A6328F-CAA3-4052-BF4C-14BD47706E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dirty="0" smtClean="0">
                <a:solidFill>
                  <a:schemeClr val="tx1"/>
                </a:solidFill>
              </a:rPr>
              <a:t>What is Teradata</a:t>
            </a:r>
            <a:r>
              <a:rPr lang="en-US" dirty="0">
                <a:solidFill>
                  <a:schemeClr val="tx1"/>
                </a:solidFill>
              </a:rPr>
              <a:t>?</a:t>
            </a:r>
          </a:p>
        </p:txBody>
      </p:sp>
      <p:sp>
        <p:nvSpPr>
          <p:cNvPr id="3" name="Content Placeholder 2"/>
          <p:cNvSpPr>
            <a:spLocks noGrp="1"/>
          </p:cNvSpPr>
          <p:nvPr>
            <p:ph idx="1"/>
          </p:nvPr>
        </p:nvSpPr>
        <p:spPr>
          <a:xfrm>
            <a:off x="4678424" y="1009934"/>
            <a:ext cx="5302190" cy="4789041"/>
          </a:xfrm>
        </p:spPr>
        <p:txBody>
          <a:bodyPr anchor="ctr">
            <a:normAutofit/>
          </a:bodyPr>
          <a:lstStyle/>
          <a:p>
            <a:r>
              <a:rPr lang="en-US" sz="2000" dirty="0" smtClean="0">
                <a:solidFill>
                  <a:schemeClr val="tx1"/>
                </a:solidFill>
              </a:rPr>
              <a:t>Best Data warehouse &amp; </a:t>
            </a:r>
            <a:r>
              <a:rPr lang="en-US" sz="2000" dirty="0">
                <a:solidFill>
                  <a:schemeClr val="tx1"/>
                </a:solidFill>
              </a:rPr>
              <a:t>analytical </a:t>
            </a:r>
            <a:r>
              <a:rPr lang="en-US" sz="2000" dirty="0" smtClean="0">
                <a:solidFill>
                  <a:schemeClr val="tx1"/>
                </a:solidFill>
              </a:rPr>
              <a:t>database </a:t>
            </a:r>
            <a:endParaRPr lang="en-US" sz="2000" dirty="0">
              <a:solidFill>
                <a:schemeClr val="tx1"/>
              </a:solidFill>
            </a:endParaRPr>
          </a:p>
          <a:p>
            <a:r>
              <a:rPr lang="en-US" sz="2000" dirty="0">
                <a:solidFill>
                  <a:schemeClr val="tx1"/>
                </a:solidFill>
              </a:rPr>
              <a:t>F</a:t>
            </a:r>
            <a:r>
              <a:rPr lang="en-US" sz="2000" dirty="0" smtClean="0">
                <a:solidFill>
                  <a:schemeClr val="tx1"/>
                </a:solidFill>
              </a:rPr>
              <a:t>ully </a:t>
            </a:r>
            <a:r>
              <a:rPr lang="en-US" sz="2000" dirty="0">
                <a:solidFill>
                  <a:schemeClr val="tx1"/>
                </a:solidFill>
              </a:rPr>
              <a:t>scalable relational database management system</a:t>
            </a:r>
          </a:p>
          <a:p>
            <a:r>
              <a:rPr lang="en-US" sz="2000" dirty="0" smtClean="0">
                <a:solidFill>
                  <a:schemeClr val="tx1"/>
                </a:solidFill>
              </a:rPr>
              <a:t>It has a capacity </a:t>
            </a:r>
            <a:r>
              <a:rPr lang="en-US" sz="2000" dirty="0">
                <a:solidFill>
                  <a:schemeClr val="tx1"/>
                </a:solidFill>
              </a:rPr>
              <a:t>of Teradata bytes in size which makes it a market leader in data warehousing application</a:t>
            </a:r>
          </a:p>
          <a:p>
            <a:r>
              <a:rPr lang="en-US" sz="2000" dirty="0" smtClean="0">
                <a:solidFill>
                  <a:schemeClr val="tx1"/>
                </a:solidFill>
              </a:rPr>
              <a:t>It is one </a:t>
            </a:r>
            <a:r>
              <a:rPr lang="en-US" sz="2000" dirty="0">
                <a:solidFill>
                  <a:schemeClr val="tx1"/>
                </a:solidFill>
              </a:rPr>
              <a:t>of the largest systems in the </a:t>
            </a:r>
            <a:r>
              <a:rPr lang="en-US" sz="2000" dirty="0" smtClean="0">
                <a:solidFill>
                  <a:schemeClr val="tx1"/>
                </a:solidFill>
              </a:rPr>
              <a:t>world</a:t>
            </a:r>
          </a:p>
          <a:p>
            <a:r>
              <a:rPr lang="en-US" sz="2000" dirty="0" smtClean="0">
                <a:solidFill>
                  <a:schemeClr val="tx1"/>
                </a:solidFill>
              </a:rPr>
              <a:t>It was an extension for mainframe systems</a:t>
            </a:r>
            <a:endParaRPr lang="en-US" sz="2000" dirty="0">
              <a:solidFill>
                <a:schemeClr val="tx1"/>
              </a:solidFill>
            </a:endParaRPr>
          </a:p>
        </p:txBody>
      </p:sp>
      <p:cxnSp>
        <p:nvCxnSpPr>
          <p:cNvPr id="38" name="Straight Connector 37">
            <a:extLst>
              <a:ext uri="{FF2B5EF4-FFF2-40B4-BE49-F238E27FC236}">
                <a16:creationId xmlns="" xmlns:a16="http://schemas.microsoft.com/office/drawing/2014/main" id="{AD23B2CD-009B-425A-9616-1E1AD1D5AB4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1656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Data Protection</a:t>
            </a:r>
          </a:p>
        </p:txBody>
      </p:sp>
      <p:sp>
        <p:nvSpPr>
          <p:cNvPr id="3" name="Content Placeholder 2"/>
          <p:cNvSpPr>
            <a:spLocks noGrp="1"/>
          </p:cNvSpPr>
          <p:nvPr>
            <p:ph idx="1"/>
          </p:nvPr>
        </p:nvSpPr>
        <p:spPr>
          <a:xfrm>
            <a:off x="4678424" y="1059025"/>
            <a:ext cx="5302189" cy="4739950"/>
          </a:xfrm>
        </p:spPr>
        <p:txBody>
          <a:bodyPr anchor="ctr">
            <a:normAutofit/>
          </a:bodyPr>
          <a:lstStyle/>
          <a:p>
            <a:r>
              <a:rPr lang="en-US" dirty="0"/>
              <a:t>Teradata uses </a:t>
            </a:r>
            <a:r>
              <a:rPr lang="en-US" b="1" dirty="0"/>
              <a:t>Transient Journal </a:t>
            </a:r>
            <a:r>
              <a:rPr lang="en-US" dirty="0"/>
              <a:t>to protect data from transaction failures. </a:t>
            </a:r>
            <a:endParaRPr lang="en-US" dirty="0" smtClean="0"/>
          </a:p>
          <a:p>
            <a:r>
              <a:rPr lang="en-US" b="1" dirty="0"/>
              <a:t>Fallback</a:t>
            </a:r>
            <a:r>
              <a:rPr lang="en-US" dirty="0"/>
              <a:t> protects the table data by storing the second copy of rows of a table </a:t>
            </a:r>
            <a:endParaRPr lang="en-US" dirty="0" smtClean="0"/>
          </a:p>
          <a:p>
            <a:r>
              <a:rPr lang="en-US" dirty="0"/>
              <a:t>The </a:t>
            </a:r>
            <a:r>
              <a:rPr lang="en-US" b="1" dirty="0"/>
              <a:t>Down AMP recovery journal </a:t>
            </a:r>
            <a:r>
              <a:rPr lang="en-US" dirty="0"/>
              <a:t>is activated when the AMP fails and the table is fallback </a:t>
            </a:r>
            <a:r>
              <a:rPr lang="en-US" dirty="0" smtClean="0"/>
              <a:t>protected</a:t>
            </a:r>
          </a:p>
          <a:p>
            <a:r>
              <a:rPr lang="en-US" b="1" dirty="0"/>
              <a:t>Clique</a:t>
            </a:r>
            <a:r>
              <a:rPr lang="en-US" dirty="0"/>
              <a:t> is a mechanism used by Teradata to protect data from Node </a:t>
            </a:r>
            <a:r>
              <a:rPr lang="en-US" dirty="0" smtClean="0"/>
              <a:t>failures</a:t>
            </a:r>
          </a:p>
          <a:p>
            <a:r>
              <a:rPr lang="en-US" b="1" dirty="0"/>
              <a:t>Hot Standby Node </a:t>
            </a:r>
            <a:r>
              <a:rPr lang="en-US" dirty="0"/>
              <a:t>is a node that does not participate in the production </a:t>
            </a:r>
            <a:r>
              <a:rPr lang="en-US" dirty="0" smtClean="0"/>
              <a:t>environment</a:t>
            </a:r>
          </a:p>
          <a:p>
            <a:r>
              <a:rPr lang="en-US" dirty="0"/>
              <a:t>Redundant Array of Independent Disks (</a:t>
            </a:r>
            <a:r>
              <a:rPr lang="en-US" b="1" dirty="0"/>
              <a:t>RAID</a:t>
            </a:r>
            <a:r>
              <a:rPr lang="en-US" dirty="0"/>
              <a:t>) is a mechanism used to protect data from Disk Failures</a:t>
            </a:r>
            <a:endParaRPr lang="en-US" dirty="0">
              <a:solidFill>
                <a:schemeClr val="tx1"/>
              </a:solidFill>
            </a:endParaRPr>
          </a:p>
        </p:txBody>
      </p:sp>
      <p:cxnSp>
        <p:nvCxnSpPr>
          <p:cNvPr id="29" name="Straight Connector 28">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5737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000">
                <a:solidFill>
                  <a:schemeClr val="tx1"/>
                </a:solidFill>
              </a:rPr>
              <a:t>Performance Tuning</a:t>
            </a:r>
          </a:p>
        </p:txBody>
      </p:sp>
      <p:sp>
        <p:nvSpPr>
          <p:cNvPr id="3" name="Content Placeholder 2"/>
          <p:cNvSpPr>
            <a:spLocks noGrp="1"/>
          </p:cNvSpPr>
          <p:nvPr>
            <p:ph idx="1"/>
          </p:nvPr>
        </p:nvSpPr>
        <p:spPr>
          <a:xfrm>
            <a:off x="4678424" y="1059025"/>
            <a:ext cx="5302189" cy="4739950"/>
          </a:xfrm>
        </p:spPr>
        <p:txBody>
          <a:bodyPr anchor="ctr">
            <a:normAutofit/>
          </a:bodyPr>
          <a:lstStyle/>
          <a:p>
            <a:r>
              <a:rPr lang="en-US" dirty="0" smtClean="0">
                <a:solidFill>
                  <a:schemeClr val="tx1"/>
                </a:solidFill>
              </a:rPr>
              <a:t>EXPLAIN </a:t>
            </a:r>
          </a:p>
          <a:p>
            <a:r>
              <a:rPr lang="en-US" dirty="0">
                <a:solidFill>
                  <a:schemeClr val="tx1"/>
                </a:solidFill>
              </a:rPr>
              <a:t>COLLECT </a:t>
            </a:r>
            <a:r>
              <a:rPr lang="en-US" dirty="0">
                <a:solidFill>
                  <a:schemeClr val="tx1"/>
                </a:solidFill>
              </a:rPr>
              <a:t>STATISTICS</a:t>
            </a:r>
          </a:p>
          <a:p>
            <a:r>
              <a:rPr lang="en-US" dirty="0">
                <a:solidFill>
                  <a:schemeClr val="tx1"/>
                </a:solidFill>
              </a:rPr>
              <a:t>P</a:t>
            </a:r>
            <a:r>
              <a:rPr lang="en-US" dirty="0">
                <a:solidFill>
                  <a:schemeClr val="tx1"/>
                </a:solidFill>
              </a:rPr>
              <a:t>roper </a:t>
            </a:r>
            <a:r>
              <a:rPr lang="en-US" dirty="0">
                <a:solidFill>
                  <a:schemeClr val="tx1"/>
                </a:solidFill>
              </a:rPr>
              <a:t>data types are </a:t>
            </a:r>
            <a:r>
              <a:rPr lang="en-US" dirty="0">
                <a:solidFill>
                  <a:schemeClr val="tx1"/>
                </a:solidFill>
              </a:rPr>
              <a:t>used</a:t>
            </a:r>
          </a:p>
          <a:p>
            <a:r>
              <a:rPr lang="en-US" dirty="0">
                <a:solidFill>
                  <a:schemeClr val="tx1"/>
                </a:solidFill>
              </a:rPr>
              <a:t>A</a:t>
            </a:r>
            <a:r>
              <a:rPr lang="en-US" dirty="0">
                <a:solidFill>
                  <a:schemeClr val="tx1"/>
                </a:solidFill>
              </a:rPr>
              <a:t>void </a:t>
            </a:r>
            <a:r>
              <a:rPr lang="en-US" dirty="0">
                <a:solidFill>
                  <a:schemeClr val="tx1"/>
                </a:solidFill>
              </a:rPr>
              <a:t>explicit data </a:t>
            </a:r>
            <a:r>
              <a:rPr lang="en-US" dirty="0">
                <a:solidFill>
                  <a:schemeClr val="tx1"/>
                </a:solidFill>
              </a:rPr>
              <a:t>conversions</a:t>
            </a:r>
          </a:p>
          <a:p>
            <a:r>
              <a:rPr lang="en-US" dirty="0">
                <a:solidFill>
                  <a:schemeClr val="tx1"/>
                </a:solidFill>
              </a:rPr>
              <a:t>Remove unnecessary ORDER BY clauses unless </a:t>
            </a:r>
            <a:r>
              <a:rPr lang="en-US" dirty="0">
                <a:solidFill>
                  <a:schemeClr val="tx1"/>
                </a:solidFill>
              </a:rPr>
              <a:t>required</a:t>
            </a:r>
          </a:p>
          <a:p>
            <a:r>
              <a:rPr lang="en-US" dirty="0">
                <a:solidFill>
                  <a:schemeClr val="tx1"/>
                </a:solidFill>
              </a:rPr>
              <a:t>Spool space error is generated if the query exceeds per AMP spool space limit for that </a:t>
            </a:r>
            <a:r>
              <a:rPr lang="en-US" dirty="0">
                <a:solidFill>
                  <a:schemeClr val="tx1"/>
                </a:solidFill>
              </a:rPr>
              <a:t>user</a:t>
            </a:r>
          </a:p>
          <a:p>
            <a:r>
              <a:rPr lang="en-US" dirty="0">
                <a:solidFill>
                  <a:schemeClr val="tx1"/>
                </a:solidFill>
              </a:rPr>
              <a:t>Drop the temporary tables (staging tables) and volatiles if they are no longer needed.</a:t>
            </a:r>
          </a:p>
        </p:txBody>
      </p:sp>
      <p:cxnSp>
        <p:nvCxnSpPr>
          <p:cNvPr id="29" name="Straight Connector 28">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3453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dirty="0" err="1" smtClean="0">
                <a:solidFill>
                  <a:schemeClr val="tx1"/>
                </a:solidFill>
              </a:rPr>
              <a:t>FastLoad</a:t>
            </a:r>
            <a:endParaRPr lang="en-US" sz="3200" dirty="0">
              <a:solidFill>
                <a:schemeClr val="tx1"/>
              </a:solidFill>
            </a:endParaRPr>
          </a:p>
        </p:txBody>
      </p:sp>
      <p:sp>
        <p:nvSpPr>
          <p:cNvPr id="3" name="Content Placeholder 2"/>
          <p:cNvSpPr>
            <a:spLocks noGrp="1"/>
          </p:cNvSpPr>
          <p:nvPr>
            <p:ph idx="1"/>
          </p:nvPr>
        </p:nvSpPr>
        <p:spPr>
          <a:xfrm>
            <a:off x="4678424" y="1059025"/>
            <a:ext cx="5302189" cy="4739950"/>
          </a:xfrm>
        </p:spPr>
        <p:txBody>
          <a:bodyPr anchor="ctr">
            <a:normAutofit/>
          </a:bodyPr>
          <a:lstStyle/>
          <a:p>
            <a:r>
              <a:rPr lang="en-US" dirty="0">
                <a:solidFill>
                  <a:schemeClr val="tx1"/>
                </a:solidFill>
              </a:rPr>
              <a:t>Target table should be empty	</a:t>
            </a:r>
            <a:endParaRPr lang="en-US" dirty="0" smtClean="0">
              <a:solidFill>
                <a:schemeClr val="tx1"/>
              </a:solidFill>
            </a:endParaRPr>
          </a:p>
          <a:p>
            <a:r>
              <a:rPr lang="en-US" dirty="0" smtClean="0">
                <a:solidFill>
                  <a:schemeClr val="tx1"/>
                </a:solidFill>
              </a:rPr>
              <a:t>Only </a:t>
            </a:r>
            <a:r>
              <a:rPr lang="en-US" dirty="0">
                <a:solidFill>
                  <a:schemeClr val="tx1"/>
                </a:solidFill>
              </a:rPr>
              <a:t>one table can be loaded using a single script	</a:t>
            </a:r>
            <a:endParaRPr lang="en-US" dirty="0" smtClean="0">
              <a:solidFill>
                <a:schemeClr val="tx1"/>
              </a:solidFill>
            </a:endParaRPr>
          </a:p>
          <a:p>
            <a:r>
              <a:rPr lang="en-US" dirty="0" smtClean="0">
                <a:solidFill>
                  <a:schemeClr val="tx1"/>
                </a:solidFill>
              </a:rPr>
              <a:t>Supports </a:t>
            </a:r>
            <a:r>
              <a:rPr lang="en-US" dirty="0">
                <a:solidFill>
                  <a:schemeClr val="tx1"/>
                </a:solidFill>
              </a:rPr>
              <a:t>only CREATE/INSERT statement	</a:t>
            </a:r>
            <a:endParaRPr lang="en-US" dirty="0" smtClean="0">
              <a:solidFill>
                <a:schemeClr val="tx1"/>
              </a:solidFill>
            </a:endParaRPr>
          </a:p>
          <a:p>
            <a:r>
              <a:rPr lang="en-US" dirty="0" smtClean="0">
                <a:solidFill>
                  <a:schemeClr val="tx1"/>
                </a:solidFill>
              </a:rPr>
              <a:t>Doesn’t </a:t>
            </a:r>
            <a:r>
              <a:rPr lang="en-US" dirty="0">
                <a:solidFill>
                  <a:schemeClr val="tx1"/>
                </a:solidFill>
              </a:rPr>
              <a:t>support tables with RI, SI and Triggers	</a:t>
            </a:r>
          </a:p>
        </p:txBody>
      </p:sp>
      <p:cxnSp>
        <p:nvCxnSpPr>
          <p:cNvPr id="29" name="Straight Connector 28">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0393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 xmlns:a16="http://schemas.microsoft.com/office/drawing/2014/main" id="{0D4C852A-CDF4-42CB-A8E1-E8B8655B6B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49" name="Freeform 5">
            <a:extLst>
              <a:ext uri="{FF2B5EF4-FFF2-40B4-BE49-F238E27FC236}">
                <a16:creationId xmlns="" xmlns:a16="http://schemas.microsoft.com/office/drawing/2014/main" id="{19DE0A3A-706B-4AA1-BCB2-839AD15DAA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sp>
        <p:nvSpPr>
          <p:cNvPr id="2" name="Title 1"/>
          <p:cNvSpPr>
            <a:spLocks noGrp="1"/>
          </p:cNvSpPr>
          <p:nvPr>
            <p:ph type="title"/>
          </p:nvPr>
        </p:nvSpPr>
        <p:spPr>
          <a:xfrm>
            <a:off x="1154954" y="947920"/>
            <a:ext cx="8761413" cy="728480"/>
          </a:xfrm>
        </p:spPr>
        <p:txBody>
          <a:bodyPr>
            <a:normAutofit/>
          </a:bodyPr>
          <a:lstStyle/>
          <a:p>
            <a:r>
              <a:rPr lang="en-US">
                <a:solidFill>
                  <a:srgbClr val="FFFFFF"/>
                </a:solidFill>
              </a:rPr>
              <a:t>FastLoad</a:t>
            </a:r>
          </a:p>
        </p:txBody>
      </p:sp>
      <p:sp>
        <p:nvSpPr>
          <p:cNvPr id="51" name="Rectangle 50">
            <a:extLst>
              <a:ext uri="{FF2B5EF4-FFF2-40B4-BE49-F238E27FC236}">
                <a16:creationId xmlns="" xmlns:a16="http://schemas.microsoft.com/office/drawing/2014/main" id="{FE1D3F1A-ACDE-4DAB-9A2C-79A4F06CC5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2" name="Content Placeholder 2">
            <a:extLst>
              <a:ext uri="{FF2B5EF4-FFF2-40B4-BE49-F238E27FC236}">
                <a16:creationId xmlns="" xmlns:a16="http://schemas.microsoft.com/office/drawing/2014/main" id="{70570256-DF69-450D-A3F4-CE280C0996D9}"/>
              </a:ext>
            </a:extLst>
          </p:cNvPr>
          <p:cNvGraphicFramePr>
            <a:graphicFrameLocks noGrp="1"/>
          </p:cNvGraphicFramePr>
          <p:nvPr>
            <p:ph idx="1"/>
            <p:extLst>
              <p:ext uri="{D42A27DB-BD31-4B8C-83A1-F6EECF244321}">
                <p14:modId xmlns:p14="http://schemas.microsoft.com/office/powerpoint/2010/main" val="679809738"/>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29755382"/>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MultiLoad</a:t>
            </a:r>
          </a:p>
        </p:txBody>
      </p:sp>
      <p:sp>
        <p:nvSpPr>
          <p:cNvPr id="3" name="Content Placeholder 2"/>
          <p:cNvSpPr>
            <a:spLocks noGrp="1"/>
          </p:cNvSpPr>
          <p:nvPr>
            <p:ph idx="1"/>
          </p:nvPr>
        </p:nvSpPr>
        <p:spPr>
          <a:xfrm>
            <a:off x="4678424" y="1059025"/>
            <a:ext cx="5302189" cy="4739950"/>
          </a:xfrm>
        </p:spPr>
        <p:txBody>
          <a:bodyPr anchor="ctr">
            <a:normAutofit/>
          </a:bodyPr>
          <a:lstStyle/>
          <a:p>
            <a:r>
              <a:rPr lang="en-US" dirty="0">
                <a:solidFill>
                  <a:schemeClr val="tx1"/>
                </a:solidFill>
              </a:rPr>
              <a:t>Target table need not be </a:t>
            </a:r>
            <a:r>
              <a:rPr lang="en-US" dirty="0" smtClean="0">
                <a:solidFill>
                  <a:schemeClr val="tx1"/>
                </a:solidFill>
              </a:rPr>
              <a:t>empty</a:t>
            </a:r>
          </a:p>
          <a:p>
            <a:r>
              <a:rPr lang="en-US" dirty="0" smtClean="0">
                <a:solidFill>
                  <a:schemeClr val="tx1"/>
                </a:solidFill>
              </a:rPr>
              <a:t>Can </a:t>
            </a:r>
            <a:r>
              <a:rPr lang="en-US" dirty="0">
                <a:solidFill>
                  <a:schemeClr val="tx1"/>
                </a:solidFill>
              </a:rPr>
              <a:t>load/update up to 5 </a:t>
            </a:r>
            <a:r>
              <a:rPr lang="en-US" dirty="0" smtClean="0">
                <a:solidFill>
                  <a:schemeClr val="tx1"/>
                </a:solidFill>
              </a:rPr>
              <a:t>tables</a:t>
            </a:r>
          </a:p>
          <a:p>
            <a:r>
              <a:rPr lang="en-US" dirty="0" smtClean="0">
                <a:solidFill>
                  <a:schemeClr val="tx1"/>
                </a:solidFill>
              </a:rPr>
              <a:t>Supports </a:t>
            </a:r>
            <a:r>
              <a:rPr lang="en-US" dirty="0">
                <a:solidFill>
                  <a:schemeClr val="tx1"/>
                </a:solidFill>
              </a:rPr>
              <a:t>up to 20 DML statements in single </a:t>
            </a:r>
            <a:r>
              <a:rPr lang="en-US" dirty="0" smtClean="0">
                <a:solidFill>
                  <a:schemeClr val="tx1"/>
                </a:solidFill>
              </a:rPr>
              <a:t>script</a:t>
            </a:r>
          </a:p>
          <a:p>
            <a:r>
              <a:rPr lang="en-US" dirty="0" smtClean="0">
                <a:solidFill>
                  <a:schemeClr val="tx1"/>
                </a:solidFill>
              </a:rPr>
              <a:t>Supports </a:t>
            </a:r>
            <a:r>
              <a:rPr lang="en-US" dirty="0">
                <a:solidFill>
                  <a:schemeClr val="tx1"/>
                </a:solidFill>
              </a:rPr>
              <a:t>tables with </a:t>
            </a:r>
            <a:r>
              <a:rPr lang="en-US" dirty="0" smtClean="0">
                <a:solidFill>
                  <a:schemeClr val="tx1"/>
                </a:solidFill>
              </a:rPr>
              <a:t>NUSI</a:t>
            </a:r>
          </a:p>
          <a:p>
            <a:endParaRPr lang="en-US" dirty="0">
              <a:solidFill>
                <a:schemeClr val="tx1"/>
              </a:solidFill>
            </a:endParaRPr>
          </a:p>
        </p:txBody>
      </p:sp>
      <p:cxnSp>
        <p:nvCxnSpPr>
          <p:cNvPr id="29" name="Straight Connector 28">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6367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 xmlns:a16="http://schemas.microsoft.com/office/drawing/2014/main" id="{0D4C852A-CDF4-42CB-A8E1-E8B8655B6B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59" name="Freeform 5">
            <a:extLst>
              <a:ext uri="{FF2B5EF4-FFF2-40B4-BE49-F238E27FC236}">
                <a16:creationId xmlns="" xmlns:a16="http://schemas.microsoft.com/office/drawing/2014/main" id="{19DE0A3A-706B-4AA1-BCB2-839AD15DAA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sp>
        <p:nvSpPr>
          <p:cNvPr id="2" name="Title 1"/>
          <p:cNvSpPr>
            <a:spLocks noGrp="1"/>
          </p:cNvSpPr>
          <p:nvPr>
            <p:ph type="title"/>
          </p:nvPr>
        </p:nvSpPr>
        <p:spPr>
          <a:xfrm>
            <a:off x="1154954" y="947920"/>
            <a:ext cx="8761413" cy="728480"/>
          </a:xfrm>
        </p:spPr>
        <p:txBody>
          <a:bodyPr>
            <a:normAutofit/>
          </a:bodyPr>
          <a:lstStyle/>
          <a:p>
            <a:r>
              <a:rPr lang="en-US">
                <a:solidFill>
                  <a:srgbClr val="FFFFFF"/>
                </a:solidFill>
              </a:rPr>
              <a:t>MultiLoad Phases</a:t>
            </a:r>
          </a:p>
        </p:txBody>
      </p:sp>
      <p:sp>
        <p:nvSpPr>
          <p:cNvPr id="61" name="Rectangle 60">
            <a:extLst>
              <a:ext uri="{FF2B5EF4-FFF2-40B4-BE49-F238E27FC236}">
                <a16:creationId xmlns="" xmlns:a16="http://schemas.microsoft.com/office/drawing/2014/main" id="{FE1D3F1A-ACDE-4DAB-9A2C-79A4F06CC5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2" name="Content Placeholder 2">
            <a:extLst>
              <a:ext uri="{FF2B5EF4-FFF2-40B4-BE49-F238E27FC236}">
                <a16:creationId xmlns="" xmlns:a16="http://schemas.microsoft.com/office/drawing/2014/main" id="{E03BB91D-881C-45FD-A286-CE20887F10AF}"/>
              </a:ext>
            </a:extLst>
          </p:cNvPr>
          <p:cNvGraphicFramePr/>
          <p:nvPr>
            <p:extLst>
              <p:ext uri="{D42A27DB-BD31-4B8C-83A1-F6EECF244321}">
                <p14:modId xmlns:p14="http://schemas.microsoft.com/office/powerpoint/2010/main" val="1238635987"/>
              </p:ext>
            </p:extLst>
          </p:nvPr>
        </p:nvGraphicFramePr>
        <p:xfrm>
          <a:off x="1285876" y="1814514"/>
          <a:ext cx="9626442" cy="3932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5728110"/>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Fast Export</a:t>
            </a:r>
          </a:p>
        </p:txBody>
      </p:sp>
      <p:sp>
        <p:nvSpPr>
          <p:cNvPr id="3" name="Content Placeholder 2"/>
          <p:cNvSpPr>
            <a:spLocks noGrp="1"/>
          </p:cNvSpPr>
          <p:nvPr>
            <p:ph idx="1"/>
          </p:nvPr>
        </p:nvSpPr>
        <p:spPr>
          <a:xfrm>
            <a:off x="4678424" y="1059025"/>
            <a:ext cx="5302189" cy="4739950"/>
          </a:xfrm>
        </p:spPr>
        <p:txBody>
          <a:bodyPr anchor="ctr">
            <a:normAutofit/>
          </a:bodyPr>
          <a:lstStyle/>
          <a:p>
            <a:r>
              <a:rPr lang="en-US" dirty="0" err="1"/>
              <a:t>FastExport</a:t>
            </a:r>
            <a:r>
              <a:rPr lang="en-US" dirty="0"/>
              <a:t> utility is used to export data from Teradata tables into flat files. </a:t>
            </a:r>
            <a:endParaRPr lang="en-US" dirty="0" smtClean="0"/>
          </a:p>
          <a:p>
            <a:r>
              <a:rPr lang="en-US" dirty="0" smtClean="0"/>
              <a:t>It </a:t>
            </a:r>
            <a:r>
              <a:rPr lang="en-US" dirty="0"/>
              <a:t>can also generate the data in report format. Data can be extracted from one or more tables using Join. </a:t>
            </a:r>
            <a:endParaRPr lang="en-US" dirty="0" smtClean="0"/>
          </a:p>
          <a:p>
            <a:r>
              <a:rPr lang="en-US" dirty="0" smtClean="0"/>
              <a:t>Since </a:t>
            </a:r>
            <a:r>
              <a:rPr lang="en-US" dirty="0" err="1"/>
              <a:t>FastExport</a:t>
            </a:r>
            <a:r>
              <a:rPr lang="en-US" dirty="0"/>
              <a:t> exports the data in 64K blocks, it is useful for extracting large volume of data</a:t>
            </a:r>
            <a:r>
              <a:rPr lang="en-US" dirty="0" smtClean="0"/>
              <a:t>.</a:t>
            </a:r>
          </a:p>
          <a:p>
            <a:endParaRPr lang="en-US" dirty="0" smtClean="0"/>
          </a:p>
          <a:p>
            <a:pPr marL="0" indent="0" algn="ctr">
              <a:buNone/>
            </a:pPr>
            <a:r>
              <a:rPr lang="en-US" b="1" dirty="0" smtClean="0">
                <a:solidFill>
                  <a:schemeClr val="tx1"/>
                </a:solidFill>
              </a:rPr>
              <a:t>Script: </a:t>
            </a:r>
            <a:r>
              <a:rPr lang="en-US" b="1" dirty="0" err="1" smtClean="0">
                <a:solidFill>
                  <a:schemeClr val="tx1"/>
                </a:solidFill>
              </a:rPr>
              <a:t>fexp</a:t>
            </a:r>
            <a:r>
              <a:rPr lang="en-US" b="1" dirty="0" smtClean="0">
                <a:solidFill>
                  <a:schemeClr val="tx1"/>
                </a:solidFill>
              </a:rPr>
              <a:t> </a:t>
            </a:r>
            <a:r>
              <a:rPr lang="en-US" b="1" dirty="0">
                <a:solidFill>
                  <a:schemeClr val="tx1"/>
                </a:solidFill>
              </a:rPr>
              <a:t>&lt; </a:t>
            </a:r>
            <a:r>
              <a:rPr lang="en-US" b="1" dirty="0" err="1">
                <a:solidFill>
                  <a:schemeClr val="tx1"/>
                </a:solidFill>
              </a:rPr>
              <a:t>employee.fx</a:t>
            </a:r>
            <a:endParaRPr lang="en-US" b="1" dirty="0">
              <a:solidFill>
                <a:schemeClr val="tx1"/>
              </a:solidFill>
            </a:endParaRPr>
          </a:p>
        </p:txBody>
      </p:sp>
      <p:cxnSp>
        <p:nvCxnSpPr>
          <p:cNvPr id="29" name="Straight Connector 28">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749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Parallel Processing</a:t>
            </a:r>
          </a:p>
        </p:txBody>
      </p:sp>
      <p:sp>
        <p:nvSpPr>
          <p:cNvPr id="3" name="Content Placeholder 2"/>
          <p:cNvSpPr>
            <a:spLocks noGrp="1"/>
          </p:cNvSpPr>
          <p:nvPr>
            <p:ph idx="1"/>
          </p:nvPr>
        </p:nvSpPr>
        <p:spPr>
          <a:xfrm>
            <a:off x="4678424" y="1059025"/>
            <a:ext cx="5302189" cy="4739950"/>
          </a:xfrm>
        </p:spPr>
        <p:txBody>
          <a:bodyPr anchor="ctr">
            <a:normAutofit/>
          </a:bodyPr>
          <a:lstStyle/>
          <a:p>
            <a:r>
              <a:rPr lang="en-US" dirty="0">
                <a:solidFill>
                  <a:schemeClr val="tx1"/>
                </a:solidFill>
              </a:rPr>
              <a:t>P</a:t>
            </a:r>
            <a:r>
              <a:rPr lang="en-US" dirty="0">
                <a:solidFill>
                  <a:schemeClr val="tx1"/>
                </a:solidFill>
              </a:rPr>
              <a:t>ioneer </a:t>
            </a:r>
            <a:r>
              <a:rPr lang="en-US" dirty="0">
                <a:solidFill>
                  <a:schemeClr val="tx1"/>
                </a:solidFill>
              </a:rPr>
              <a:t>in parallel processing since </a:t>
            </a:r>
            <a:r>
              <a:rPr lang="en-US" dirty="0">
                <a:solidFill>
                  <a:schemeClr val="tx1"/>
                </a:solidFill>
              </a:rPr>
              <a:t>1988</a:t>
            </a:r>
          </a:p>
          <a:p>
            <a:r>
              <a:rPr lang="en-US" dirty="0">
                <a:solidFill>
                  <a:schemeClr val="tx1"/>
                </a:solidFill>
              </a:rPr>
              <a:t>Parallelism</a:t>
            </a:r>
            <a:r>
              <a:rPr lang="en-US" dirty="0" smtClean="0">
                <a:solidFill>
                  <a:schemeClr val="tx1"/>
                </a:solidFill>
              </a:rPr>
              <a:t> is built into its Data Structure</a:t>
            </a:r>
          </a:p>
          <a:p>
            <a:r>
              <a:rPr lang="en-US" dirty="0" smtClean="0">
                <a:solidFill>
                  <a:schemeClr val="tx1"/>
                </a:solidFill>
              </a:rPr>
              <a:t>Other levels of parallelism are imposed by the optimizer when building query plans</a:t>
            </a:r>
            <a:endParaRPr lang="en-US" dirty="0">
              <a:solidFill>
                <a:schemeClr val="tx1"/>
              </a:solidFill>
            </a:endParaRPr>
          </a:p>
          <a:p>
            <a:r>
              <a:rPr lang="en-US" dirty="0" smtClean="0">
                <a:solidFill>
                  <a:schemeClr val="tx1"/>
                </a:solidFill>
              </a:rPr>
              <a:t>Optimizer can choose </a:t>
            </a:r>
            <a:r>
              <a:rPr lang="en-US" smtClean="0">
                <a:solidFill>
                  <a:schemeClr val="tx1"/>
                </a:solidFill>
              </a:rPr>
              <a:t>to execute multiple steps within the same query at same time</a:t>
            </a:r>
            <a:endParaRPr lang="en-US" dirty="0" smtClean="0">
              <a:solidFill>
                <a:schemeClr val="tx1"/>
              </a:solidFill>
            </a:endParaRPr>
          </a:p>
        </p:txBody>
      </p:sp>
      <p:cxnSp>
        <p:nvCxnSpPr>
          <p:cNvPr id="29" name="Straight Connector 28">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9365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4F78DAAE-B0C3-49A3-8AB1-AD2FF0E3686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1" name="Rectangle 10">
            <a:extLst>
              <a:ext uri="{FF2B5EF4-FFF2-40B4-BE49-F238E27FC236}">
                <a16:creationId xmlns="" xmlns:a16="http://schemas.microsoft.com/office/drawing/2014/main" id="{F6A8A81D-3338-4B0F-A26F-A3D259D276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40155665-7CE2-4939-AE5E-020DC1D207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Content Placeholder 3"/>
          <p:cNvPicPr>
            <a:picLocks noGrp="1" noChangeAspect="1"/>
          </p:cNvPicPr>
          <p:nvPr>
            <p:ph idx="4294967295"/>
          </p:nvPr>
        </p:nvPicPr>
        <p:blipFill>
          <a:blip r:embed="rId4"/>
          <a:stretch>
            <a:fillRect/>
          </a:stretch>
        </p:blipFill>
        <p:spPr>
          <a:xfrm>
            <a:off x="2032056" y="1000125"/>
            <a:ext cx="8226369" cy="4872038"/>
          </a:xfrm>
          <a:prstGeom prst="rect">
            <a:avLst/>
          </a:prstGeom>
        </p:spPr>
      </p:pic>
    </p:spTree>
    <p:extLst>
      <p:ext uri="{BB962C8B-B14F-4D97-AF65-F5344CB8AC3E}">
        <p14:creationId xmlns:p14="http://schemas.microsoft.com/office/powerpoint/2010/main" val="3293567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4F78DAAE-B0C3-49A3-8AB1-AD2FF0E3686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1" name="Rectangle 10">
            <a:extLst>
              <a:ext uri="{FF2B5EF4-FFF2-40B4-BE49-F238E27FC236}">
                <a16:creationId xmlns="" xmlns:a16="http://schemas.microsoft.com/office/drawing/2014/main" id="{F6A8A81D-3338-4B0F-A26F-A3D259D276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40155665-7CE2-4939-AE5E-020DC1D207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Picture 5"/>
          <p:cNvPicPr>
            <a:picLocks noChangeAspect="1"/>
          </p:cNvPicPr>
          <p:nvPr/>
        </p:nvPicPr>
        <p:blipFill>
          <a:blip r:embed="rId4"/>
          <a:stretch>
            <a:fillRect/>
          </a:stretch>
        </p:blipFill>
        <p:spPr>
          <a:xfrm>
            <a:off x="1371600" y="965057"/>
            <a:ext cx="8886825" cy="4921740"/>
          </a:xfrm>
          <a:prstGeom prst="rect">
            <a:avLst/>
          </a:prstGeom>
        </p:spPr>
      </p:pic>
    </p:spTree>
    <p:extLst>
      <p:ext uri="{BB962C8B-B14F-4D97-AF65-F5344CB8AC3E}">
        <p14:creationId xmlns:p14="http://schemas.microsoft.com/office/powerpoint/2010/main" val="511955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 xmlns:a16="http://schemas.microsoft.com/office/drawing/2014/main" id="{0D4C852A-CDF4-42CB-A8E1-E8B8655B6B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1" name="Freeform 5">
            <a:extLst>
              <a:ext uri="{FF2B5EF4-FFF2-40B4-BE49-F238E27FC236}">
                <a16:creationId xmlns="" xmlns:a16="http://schemas.microsoft.com/office/drawing/2014/main" id="{19DE0A3A-706B-4AA1-BCB2-839AD15DAA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sp>
        <p:nvSpPr>
          <p:cNvPr id="2" name="Title 1"/>
          <p:cNvSpPr>
            <a:spLocks noGrp="1"/>
          </p:cNvSpPr>
          <p:nvPr>
            <p:ph type="title"/>
          </p:nvPr>
        </p:nvSpPr>
        <p:spPr>
          <a:xfrm>
            <a:off x="1154954" y="947920"/>
            <a:ext cx="8761413" cy="728480"/>
          </a:xfrm>
        </p:spPr>
        <p:txBody>
          <a:bodyPr>
            <a:normAutofit fontScale="90000"/>
          </a:bodyPr>
          <a:lstStyle/>
          <a:p>
            <a:pPr>
              <a:lnSpc>
                <a:spcPct val="90000"/>
              </a:lnSpc>
            </a:pPr>
            <a:r>
              <a:rPr lang="en-US" dirty="0">
                <a:solidFill>
                  <a:srgbClr val="FFFFFF"/>
                </a:solidFill>
              </a:rPr>
              <a:t>Teradata components </a:t>
            </a:r>
            <a:r>
              <a:rPr lang="en-US" sz="2300" dirty="0">
                <a:solidFill>
                  <a:srgbClr val="FFFFFF"/>
                </a:solidFill>
              </a:rPr>
              <a:t/>
            </a:r>
            <a:br>
              <a:rPr lang="en-US" sz="2300" dirty="0">
                <a:solidFill>
                  <a:srgbClr val="FFFFFF"/>
                </a:solidFill>
              </a:rPr>
            </a:br>
            <a:endParaRPr lang="en-US" sz="2300" dirty="0">
              <a:solidFill>
                <a:srgbClr val="FFFFFF"/>
              </a:solidFill>
            </a:endParaRPr>
          </a:p>
        </p:txBody>
      </p:sp>
      <p:sp>
        <p:nvSpPr>
          <p:cNvPr id="33" name="Rectangle 32">
            <a:extLst>
              <a:ext uri="{FF2B5EF4-FFF2-40B4-BE49-F238E27FC236}">
                <a16:creationId xmlns="" xmlns:a16="http://schemas.microsoft.com/office/drawing/2014/main" id="{FE1D3F1A-ACDE-4DAB-9A2C-79A4F06CC5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 xmlns:a16="http://schemas.microsoft.com/office/drawing/2014/main" id="{BDE8DA7F-2940-4930-A344-AAF276C50CBE}"/>
              </a:ext>
            </a:extLst>
          </p:cNvPr>
          <p:cNvGraphicFramePr>
            <a:graphicFrameLocks noGrp="1"/>
          </p:cNvGraphicFramePr>
          <p:nvPr>
            <p:ph idx="1"/>
            <p:extLst>
              <p:ext uri="{D42A27DB-BD31-4B8C-83A1-F6EECF244321}">
                <p14:modId xmlns:p14="http://schemas.microsoft.com/office/powerpoint/2010/main" val="825074234"/>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606705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Linear Scalability </a:t>
            </a:r>
          </a:p>
        </p:txBody>
      </p:sp>
      <p:sp>
        <p:nvSpPr>
          <p:cNvPr id="3" name="Content Placeholder 2"/>
          <p:cNvSpPr>
            <a:spLocks noGrp="1"/>
          </p:cNvSpPr>
          <p:nvPr>
            <p:ph idx="1"/>
          </p:nvPr>
        </p:nvSpPr>
        <p:spPr>
          <a:xfrm>
            <a:off x="4678424" y="1059025"/>
            <a:ext cx="5302189" cy="4739950"/>
          </a:xfrm>
        </p:spPr>
        <p:txBody>
          <a:bodyPr anchor="ctr">
            <a:normAutofit/>
          </a:bodyPr>
          <a:lstStyle/>
          <a:p>
            <a:r>
              <a:rPr lang="en-US" dirty="0" smtClean="0">
                <a:solidFill>
                  <a:schemeClr val="tx1"/>
                </a:solidFill>
              </a:rPr>
              <a:t>There is no limit to Linear Scalability</a:t>
            </a:r>
          </a:p>
          <a:p>
            <a:r>
              <a:rPr lang="en-US" dirty="0">
                <a:solidFill>
                  <a:schemeClr val="tx1"/>
                </a:solidFill>
              </a:rPr>
              <a:t>Add AMPs </a:t>
            </a:r>
            <a:r>
              <a:rPr lang="en-US" dirty="0" smtClean="0">
                <a:solidFill>
                  <a:schemeClr val="tx1"/>
                </a:solidFill>
              </a:rPr>
              <a:t>to double its speed for </a:t>
            </a:r>
            <a:r>
              <a:rPr lang="en-US" dirty="0">
                <a:solidFill>
                  <a:schemeClr val="tx1"/>
                </a:solidFill>
              </a:rPr>
              <a:t>Linear </a:t>
            </a:r>
            <a:r>
              <a:rPr lang="en-US" dirty="0" smtClean="0">
                <a:solidFill>
                  <a:schemeClr val="tx1"/>
                </a:solidFill>
              </a:rPr>
              <a:t>Scalability</a:t>
            </a:r>
          </a:p>
          <a:p>
            <a:r>
              <a:rPr lang="en-US" dirty="0"/>
              <a:t>It is also known as ‘</a:t>
            </a:r>
            <a:r>
              <a:rPr lang="en-US" b="1" dirty="0"/>
              <a:t>DIVIDE and CONQUER</a:t>
            </a:r>
            <a:r>
              <a:rPr lang="en-US" dirty="0"/>
              <a:t>’ theory, according to which we are dividing the work equally and getting the result faster. </a:t>
            </a:r>
            <a:r>
              <a:rPr lang="en-US" dirty="0" smtClean="0">
                <a:solidFill>
                  <a:schemeClr val="tx1"/>
                </a:solidFill>
              </a:rPr>
              <a:t> </a:t>
            </a:r>
            <a:endParaRPr lang="en-US" dirty="0">
              <a:solidFill>
                <a:schemeClr val="tx1"/>
              </a:solidFill>
            </a:endParaRPr>
          </a:p>
          <a:p>
            <a:endParaRPr lang="en-US" dirty="0">
              <a:solidFill>
                <a:schemeClr val="tx1"/>
              </a:solidFill>
            </a:endParaRPr>
          </a:p>
        </p:txBody>
      </p:sp>
      <p:cxnSp>
        <p:nvCxnSpPr>
          <p:cNvPr id="29" name="Straight Connector 28">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2240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Temporal Locking </a:t>
            </a:r>
          </a:p>
        </p:txBody>
      </p:sp>
      <p:sp>
        <p:nvSpPr>
          <p:cNvPr id="3" name="Content Placeholder 2"/>
          <p:cNvSpPr>
            <a:spLocks noGrp="1"/>
          </p:cNvSpPr>
          <p:nvPr>
            <p:ph idx="1"/>
          </p:nvPr>
        </p:nvSpPr>
        <p:spPr>
          <a:xfrm>
            <a:off x="4678424" y="1059025"/>
            <a:ext cx="5302189" cy="4739950"/>
          </a:xfrm>
        </p:spPr>
        <p:txBody>
          <a:bodyPr anchor="ctr">
            <a:normAutofit/>
          </a:bodyPr>
          <a:lstStyle/>
          <a:p>
            <a:r>
              <a:rPr lang="en-US" dirty="0">
                <a:solidFill>
                  <a:schemeClr val="tx1"/>
                </a:solidFill>
              </a:rPr>
              <a:t>Temporal feature is based on the TSQL2 specification</a:t>
            </a:r>
          </a:p>
          <a:p>
            <a:r>
              <a:rPr lang="en-US" dirty="0">
                <a:solidFill>
                  <a:schemeClr val="tx1"/>
                </a:solidFill>
              </a:rPr>
              <a:t>Two common approaches to support temporal query processing in a database engine i.e. functional query and native support.</a:t>
            </a:r>
          </a:p>
          <a:p>
            <a:endParaRPr lang="en-US" dirty="0">
              <a:solidFill>
                <a:schemeClr val="tx1"/>
              </a:solidFill>
            </a:endParaRPr>
          </a:p>
        </p:txBody>
      </p:sp>
      <p:cxnSp>
        <p:nvCxnSpPr>
          <p:cNvPr id="29" name="Straight Connector 28">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659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xmlns="" id="{8DCF6162-C90D-43BF-B7E4-A7B29A16196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5" name="Rectangle 24">
              <a:extLst>
                <a:ext uri="{FF2B5EF4-FFF2-40B4-BE49-F238E27FC236}">
                  <a16:creationId xmlns:a16="http://schemas.microsoft.com/office/drawing/2014/main" xmlns="" id="{A6895F9A-4951-41A7-988E-E4426D51CF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Oval 25">
              <a:extLst>
                <a:ext uri="{FF2B5EF4-FFF2-40B4-BE49-F238E27FC236}">
                  <a16:creationId xmlns:a16="http://schemas.microsoft.com/office/drawing/2014/main" xmlns="" id="{973CCBF7-E635-45F0-9262-B1378FECE0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Oval 26">
              <a:extLst>
                <a:ext uri="{FF2B5EF4-FFF2-40B4-BE49-F238E27FC236}">
                  <a16:creationId xmlns:a16="http://schemas.microsoft.com/office/drawing/2014/main" xmlns="" id="{A95F2453-17DE-4864-ADA2-6D234F95CF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8" name="Oval 27">
              <a:extLst>
                <a:ext uri="{FF2B5EF4-FFF2-40B4-BE49-F238E27FC236}">
                  <a16:creationId xmlns:a16="http://schemas.microsoft.com/office/drawing/2014/main" xmlns="" id="{044DD539-16E2-48D1-9557-24281434BA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 name="Oval 28">
              <a:extLst>
                <a:ext uri="{FF2B5EF4-FFF2-40B4-BE49-F238E27FC236}">
                  <a16:creationId xmlns:a16="http://schemas.microsoft.com/office/drawing/2014/main" xmlns="" id="{025EA950-BF18-4722-B2FD-04D357983F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0" name="Oval 29">
              <a:extLst>
                <a:ext uri="{FF2B5EF4-FFF2-40B4-BE49-F238E27FC236}">
                  <a16:creationId xmlns:a16="http://schemas.microsoft.com/office/drawing/2014/main" xmlns="" id="{7E71AB5E-77FB-4315-8B22-845D24C707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1" name="Oval 30">
              <a:extLst>
                <a:ext uri="{FF2B5EF4-FFF2-40B4-BE49-F238E27FC236}">
                  <a16:creationId xmlns:a16="http://schemas.microsoft.com/office/drawing/2014/main" xmlns="" id="{27ED4165-1756-4A80-90B1-FFF8AD7F2B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Freeform 5">
              <a:extLst>
                <a:ext uri="{FF2B5EF4-FFF2-40B4-BE49-F238E27FC236}">
                  <a16:creationId xmlns:a16="http://schemas.microsoft.com/office/drawing/2014/main" xmlns="" id="{0C1FF9ED-0EB6-4CEF-83F7-B5791297781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4" name="Rectangle 33">
            <a:extLst>
              <a:ext uri="{FF2B5EF4-FFF2-40B4-BE49-F238E27FC236}">
                <a16:creationId xmlns:a16="http://schemas.microsoft.com/office/drawing/2014/main" xmlns="" id="{3F4860A4-6A75-4E92-905D-FA03EEDB86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452" y="636326"/>
            <a:ext cx="10893095" cy="873457"/>
          </a:xfrm>
        </p:spPr>
        <p:txBody>
          <a:bodyPr vert="horz" lIns="91440" tIns="45720" rIns="91440" bIns="45720" rtlCol="0" anchor="b">
            <a:normAutofit/>
          </a:bodyPr>
          <a:lstStyle/>
          <a:p>
            <a:pPr>
              <a:lnSpc>
                <a:spcPct val="90000"/>
              </a:lnSpc>
            </a:pPr>
            <a:r>
              <a:rPr lang="en-US" sz="5100" b="0" i="0" kern="1200" dirty="0">
                <a:solidFill>
                  <a:schemeClr val="bg2"/>
                </a:solidFill>
                <a:latin typeface="+mj-lt"/>
                <a:ea typeface="+mj-ea"/>
                <a:cs typeface="+mj-cs"/>
              </a:rPr>
              <a:t>Temporal support in </a:t>
            </a:r>
            <a:r>
              <a:rPr lang="en-US" sz="5100" b="0" i="0" kern="1200" dirty="0" smtClean="0">
                <a:solidFill>
                  <a:schemeClr val="bg2"/>
                </a:solidFill>
                <a:latin typeface="+mj-lt"/>
                <a:ea typeface="+mj-ea"/>
                <a:cs typeface="+mj-cs"/>
              </a:rPr>
              <a:t>Teradata</a:t>
            </a:r>
            <a:endParaRPr lang="en-US" sz="5100" b="0" i="0" kern="1200" dirty="0">
              <a:solidFill>
                <a:schemeClr val="bg2"/>
              </a:solidFill>
              <a:latin typeface="+mj-lt"/>
              <a:ea typeface="+mj-ea"/>
              <a:cs typeface="+mj-cs"/>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38687" y="1727089"/>
            <a:ext cx="9514623" cy="416264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121714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Temporal constraints</a:t>
            </a:r>
          </a:p>
        </p:txBody>
      </p:sp>
      <p:sp>
        <p:nvSpPr>
          <p:cNvPr id="3" name="Content Placeholder 2"/>
          <p:cNvSpPr>
            <a:spLocks noGrp="1"/>
          </p:cNvSpPr>
          <p:nvPr>
            <p:ph idx="1"/>
          </p:nvPr>
        </p:nvSpPr>
        <p:spPr>
          <a:xfrm>
            <a:off x="4678424" y="1059025"/>
            <a:ext cx="5302189" cy="4739950"/>
          </a:xfrm>
        </p:spPr>
        <p:txBody>
          <a:bodyPr anchor="ctr">
            <a:normAutofit/>
          </a:bodyPr>
          <a:lstStyle/>
          <a:p>
            <a:r>
              <a:rPr lang="en-US">
                <a:solidFill>
                  <a:schemeClr val="tx1"/>
                </a:solidFill>
              </a:rPr>
              <a:t>Can be enforced at the level of each table and between tables.</a:t>
            </a:r>
          </a:p>
          <a:p>
            <a:r>
              <a:rPr lang="en-US">
                <a:solidFill>
                  <a:schemeClr val="tx1"/>
                </a:solidFill>
              </a:rPr>
              <a:t>Temporal constrains across tables represent temporal referential integrity</a:t>
            </a:r>
          </a:p>
          <a:p>
            <a:r>
              <a:rPr lang="en-US">
                <a:solidFill>
                  <a:schemeClr val="tx1"/>
                </a:solidFill>
              </a:rPr>
              <a:t>Temporal referential integrity can be flexibly defined with the child table being either temporal or regular table.</a:t>
            </a:r>
          </a:p>
          <a:p>
            <a:r>
              <a:rPr lang="en-US">
                <a:solidFill>
                  <a:schemeClr val="tx1"/>
                </a:solidFill>
              </a:rPr>
              <a:t>def</a:t>
            </a:r>
          </a:p>
        </p:txBody>
      </p:sp>
      <p:cxnSp>
        <p:nvCxnSpPr>
          <p:cNvPr id="16" name="Straight Connector 15">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0798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219AE65-9B94-44EA-BEF3-EF4BFA169C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F0C81A57-9CD5-461B-8FFE-4A8CB6CFBE0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 xmlns:a16="http://schemas.microsoft.com/office/drawing/2014/main" id="{3086C462-37F4-494D-8292-CCB95221CC1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 xmlns:a16="http://schemas.microsoft.com/office/drawing/2014/main" id="{2C7D2D64-353F-4802-AA48-A70CE6020B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 xmlns:a16="http://schemas.microsoft.com/office/drawing/2014/main" id="{30A6328F-CAA3-4052-BF4C-14BD47706E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p:cNvSpPr>
            <a:spLocks noGrp="1"/>
          </p:cNvSpPr>
          <p:nvPr>
            <p:ph type="title"/>
          </p:nvPr>
        </p:nvSpPr>
        <p:spPr>
          <a:xfrm>
            <a:off x="1154954" y="855481"/>
            <a:ext cx="8761413" cy="898674"/>
          </a:xfrm>
        </p:spPr>
        <p:txBody>
          <a:bodyPr anchor="b">
            <a:normAutofit/>
          </a:bodyPr>
          <a:lstStyle/>
          <a:p>
            <a:r>
              <a:rPr lang="en-US">
                <a:solidFill>
                  <a:srgbClr val="FFFFFF"/>
                </a:solidFill>
              </a:rPr>
              <a:t>Other facts</a:t>
            </a:r>
          </a:p>
        </p:txBody>
      </p:sp>
      <p:sp>
        <p:nvSpPr>
          <p:cNvPr id="3" name="Content Placeholder 2"/>
          <p:cNvSpPr>
            <a:spLocks noGrp="1"/>
          </p:cNvSpPr>
          <p:nvPr>
            <p:ph idx="1"/>
          </p:nvPr>
        </p:nvSpPr>
        <p:spPr>
          <a:xfrm>
            <a:off x="1154954" y="2079173"/>
            <a:ext cx="8182191" cy="3730689"/>
          </a:xfrm>
        </p:spPr>
        <p:txBody>
          <a:bodyPr anchor="ctr">
            <a:normAutofit/>
          </a:bodyPr>
          <a:lstStyle/>
          <a:p>
            <a:r>
              <a:rPr lang="en-US">
                <a:solidFill>
                  <a:srgbClr val="EBEBEB"/>
                </a:solidFill>
              </a:rPr>
              <a:t>Primary keys are not mandatory in Teradata whereas Primary Index is mandatory.</a:t>
            </a:r>
          </a:p>
          <a:p>
            <a:r>
              <a:rPr lang="en-US">
                <a:solidFill>
                  <a:srgbClr val="EBEBEB"/>
                </a:solidFill>
              </a:rPr>
              <a:t>Data distribution is based on Primary Index value.</a:t>
            </a:r>
          </a:p>
          <a:p>
            <a:r>
              <a:rPr lang="en-US">
                <a:solidFill>
                  <a:srgbClr val="EBEBEB"/>
                </a:solidFill>
              </a:rPr>
              <a:t>Primary keys doesn’t accept NULLs whereas Primary Index accepts NULL values.</a:t>
            </a:r>
          </a:p>
          <a:p>
            <a:r>
              <a:rPr lang="en-US">
                <a:solidFill>
                  <a:srgbClr val="EBEBEB"/>
                </a:solidFill>
              </a:rPr>
              <a:t>Primary keys are unique whereas Primary Index can be either unique (UPI) or non unique(NUPI).</a:t>
            </a:r>
          </a:p>
          <a:p>
            <a:r>
              <a:rPr lang="en-US">
                <a:solidFill>
                  <a:srgbClr val="EBEBEB"/>
                </a:solidFill>
              </a:rPr>
              <a:t>Primary keys doesn’t change whereas Primary Indexes change.</a:t>
            </a:r>
          </a:p>
          <a:p>
            <a:endParaRPr lang="en-US">
              <a:solidFill>
                <a:srgbClr val="EBEBEB"/>
              </a:solidFill>
            </a:endParaRPr>
          </a:p>
        </p:txBody>
      </p:sp>
    </p:spTree>
    <p:extLst>
      <p:ext uri="{BB962C8B-B14F-4D97-AF65-F5344CB8AC3E}">
        <p14:creationId xmlns:p14="http://schemas.microsoft.com/office/powerpoint/2010/main" val="2259773670"/>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xmlns="" id="{8DCF6162-C90D-43BF-B7E4-A7B29A16196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 name="Rectangle 29">
              <a:extLst>
                <a:ext uri="{FF2B5EF4-FFF2-40B4-BE49-F238E27FC236}">
                  <a16:creationId xmlns:a16="http://schemas.microsoft.com/office/drawing/2014/main" xmlns="" id="{A6895F9A-4951-41A7-988E-E4426D51CF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30">
              <a:extLst>
                <a:ext uri="{FF2B5EF4-FFF2-40B4-BE49-F238E27FC236}">
                  <a16:creationId xmlns:a16="http://schemas.microsoft.com/office/drawing/2014/main" xmlns="" id="{973CCBF7-E635-45F0-9262-B1378FECE0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Oval 31">
              <a:extLst>
                <a:ext uri="{FF2B5EF4-FFF2-40B4-BE49-F238E27FC236}">
                  <a16:creationId xmlns:a16="http://schemas.microsoft.com/office/drawing/2014/main" xmlns="" id="{A95F2453-17DE-4864-ADA2-6D234F95CF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32">
              <a:extLst>
                <a:ext uri="{FF2B5EF4-FFF2-40B4-BE49-F238E27FC236}">
                  <a16:creationId xmlns:a16="http://schemas.microsoft.com/office/drawing/2014/main" xmlns="" id="{044DD539-16E2-48D1-9557-24281434BA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Oval 33">
              <a:extLst>
                <a:ext uri="{FF2B5EF4-FFF2-40B4-BE49-F238E27FC236}">
                  <a16:creationId xmlns:a16="http://schemas.microsoft.com/office/drawing/2014/main" xmlns="" id="{025EA950-BF18-4722-B2FD-04D357983F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Oval 34">
              <a:extLst>
                <a:ext uri="{FF2B5EF4-FFF2-40B4-BE49-F238E27FC236}">
                  <a16:creationId xmlns:a16="http://schemas.microsoft.com/office/drawing/2014/main" xmlns="" id="{7E71AB5E-77FB-4315-8B22-845D24C707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6" name="Oval 35">
              <a:extLst>
                <a:ext uri="{FF2B5EF4-FFF2-40B4-BE49-F238E27FC236}">
                  <a16:creationId xmlns:a16="http://schemas.microsoft.com/office/drawing/2014/main" xmlns="" id="{27ED4165-1756-4A80-90B1-FFF8AD7F2B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7" name="Freeform 5">
              <a:extLst>
                <a:ext uri="{FF2B5EF4-FFF2-40B4-BE49-F238E27FC236}">
                  <a16:creationId xmlns:a16="http://schemas.microsoft.com/office/drawing/2014/main" xmlns="" id="{0C1FF9ED-0EB6-4CEF-83F7-B5791297781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9" name="Rectangle 38">
            <a:extLst>
              <a:ext uri="{FF2B5EF4-FFF2-40B4-BE49-F238E27FC236}">
                <a16:creationId xmlns:a16="http://schemas.microsoft.com/office/drawing/2014/main" xmlns="" id="{3F4860A4-6A75-4E92-905D-FA03EEDB86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356143" y="1113062"/>
            <a:ext cx="3773385" cy="5083021"/>
          </a:xfrm>
        </p:spPr>
        <p:txBody>
          <a:bodyPr vert="horz" lIns="91440" tIns="45720" rIns="91440" bIns="45720" rtlCol="0" anchor="b">
            <a:normAutofit/>
          </a:bodyPr>
          <a:lstStyle/>
          <a:p>
            <a:pPr>
              <a:lnSpc>
                <a:spcPct val="90000"/>
              </a:lnSpc>
            </a:pPr>
            <a:r>
              <a:rPr lang="en-US" sz="5000" b="0" i="0" kern="1200" dirty="0">
                <a:solidFill>
                  <a:schemeClr val="bg2"/>
                </a:solidFill>
                <a:latin typeface="+mj-lt"/>
                <a:ea typeface="+mj-ea"/>
                <a:cs typeface="+mj-cs"/>
              </a:rPr>
              <a:t>Data Types in Teradata </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09684" y="666754"/>
            <a:ext cx="6214227" cy="5529329"/>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2213515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42000"/>
                <a:hueMod val="42000"/>
                <a:satMod val="124000"/>
                <a:lumMod val="62000"/>
              </a:schemeClr>
              <a:schemeClr val="bg1">
                <a:tint val="96000"/>
                <a:satMod val="130000"/>
              </a:schemeClr>
            </a:duotone>
          </a:blip>
          <a:stretch/>
        </a:blip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xmlns="" id="{89B7F34B-B720-4924-989C-4C86F1673F8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2" name="Rectangle 31">
              <a:extLst>
                <a:ext uri="{FF2B5EF4-FFF2-40B4-BE49-F238E27FC236}">
                  <a16:creationId xmlns:a16="http://schemas.microsoft.com/office/drawing/2014/main" xmlns="" id="{1E5A59BB-AC66-4BF0-84DF-A0EAAFA756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Oval 32">
              <a:extLst>
                <a:ext uri="{FF2B5EF4-FFF2-40B4-BE49-F238E27FC236}">
                  <a16:creationId xmlns:a16="http://schemas.microsoft.com/office/drawing/2014/main" xmlns="" id="{46BFC61F-766A-4716-A02F-513C4B414C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Oval 33">
              <a:extLst>
                <a:ext uri="{FF2B5EF4-FFF2-40B4-BE49-F238E27FC236}">
                  <a16:creationId xmlns:a16="http://schemas.microsoft.com/office/drawing/2014/main" xmlns="" id="{70107916-D5E9-45F4-B0C9-8AC42FAAE39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Oval 34">
              <a:extLst>
                <a:ext uri="{FF2B5EF4-FFF2-40B4-BE49-F238E27FC236}">
                  <a16:creationId xmlns:a16="http://schemas.microsoft.com/office/drawing/2014/main" xmlns="" id="{B6F95F04-B8CE-4796-86C5-B82C595605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6" name="Oval 35">
              <a:extLst>
                <a:ext uri="{FF2B5EF4-FFF2-40B4-BE49-F238E27FC236}">
                  <a16:creationId xmlns:a16="http://schemas.microsoft.com/office/drawing/2014/main" xmlns="" id="{85133A8C-A2DC-41D0-8631-6C46A24A091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7" name="Oval 36">
              <a:extLst>
                <a:ext uri="{FF2B5EF4-FFF2-40B4-BE49-F238E27FC236}">
                  <a16:creationId xmlns:a16="http://schemas.microsoft.com/office/drawing/2014/main" xmlns="" id="{9F59A2DE-FCD0-42A5-98E2-C4A80D9B61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a:extLst>
                <a:ext uri="{FF2B5EF4-FFF2-40B4-BE49-F238E27FC236}">
                  <a16:creationId xmlns:a16="http://schemas.microsoft.com/office/drawing/2014/main" xmlns="" id="{C12A4EA8-DAC7-4AF6-9FD6-9879C9B750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Freeform 5">
              <a:extLst>
                <a:ext uri="{FF2B5EF4-FFF2-40B4-BE49-F238E27FC236}">
                  <a16:creationId xmlns:a16="http://schemas.microsoft.com/office/drawing/2014/main" xmlns="" id="{A5BBACEE-1F79-49C4-A811-8A969A6FC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1" name="Rectangle 40">
            <a:extLst>
              <a:ext uri="{FF2B5EF4-FFF2-40B4-BE49-F238E27FC236}">
                <a16:creationId xmlns:a16="http://schemas.microsoft.com/office/drawing/2014/main" xmlns="" id="{859EBD8D-506A-4653-B301-750C47F4A5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3" name="Rectangle 42">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47" name="Group 46">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noFill/>
        </p:grpSpPr>
        <p:sp>
          <p:nvSpPr>
            <p:cNvPr id="48" name="Rectangle 47">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p:cNvSpPr>
            <a:spLocks noGrp="1"/>
          </p:cNvSpPr>
          <p:nvPr>
            <p:ph type="title"/>
          </p:nvPr>
        </p:nvSpPr>
        <p:spPr>
          <a:xfrm>
            <a:off x="1288927" y="2330884"/>
            <a:ext cx="9154801" cy="2681256"/>
          </a:xfrm>
        </p:spPr>
        <p:txBody>
          <a:bodyPr vert="horz" lIns="91440" tIns="45720" rIns="91440" bIns="45720" rtlCol="0" anchor="b">
            <a:normAutofit fontScale="90000"/>
          </a:bodyPr>
          <a:lstStyle/>
          <a:p>
            <a:pPr algn="ctr"/>
            <a:r>
              <a:rPr lang="en-US" sz="8000" dirty="0">
                <a:solidFill>
                  <a:schemeClr val="tx1"/>
                </a:solidFill>
              </a:rPr>
              <a:t>Thank You! </a:t>
            </a:r>
            <a:r>
              <a:rPr lang="en-US" sz="5400" dirty="0" smtClean="0">
                <a:solidFill>
                  <a:schemeClr val="tx1"/>
                </a:solidFill>
              </a:rPr>
              <a:t/>
            </a:r>
            <a:br>
              <a:rPr lang="en-US" sz="5400" dirty="0" smtClean="0">
                <a:solidFill>
                  <a:schemeClr val="tx1"/>
                </a:solidFill>
              </a:rPr>
            </a:br>
            <a:r>
              <a:rPr lang="en-US" sz="5400" dirty="0" smtClean="0">
                <a:solidFill>
                  <a:schemeClr val="tx1"/>
                </a:solidFill>
              </a:rPr>
              <a:t> </a:t>
            </a:r>
            <a:r>
              <a:rPr lang="en-US" sz="5400" dirty="0">
                <a:solidFill>
                  <a:schemeClr val="tx1"/>
                </a:solidFill>
              </a:rPr>
              <a:t/>
            </a:r>
            <a:br>
              <a:rPr lang="en-US" sz="5400" dirty="0">
                <a:solidFill>
                  <a:schemeClr val="tx1"/>
                </a:solidFill>
              </a:rPr>
            </a:br>
            <a:r>
              <a:rPr lang="en-US" sz="5400" u="sng" dirty="0">
                <a:solidFill>
                  <a:schemeClr val="tx1"/>
                </a:solidFill>
              </a:rPr>
              <a:t>Questions?</a:t>
            </a:r>
          </a:p>
        </p:txBody>
      </p:sp>
    </p:spTree>
    <p:extLst>
      <p:ext uri="{BB962C8B-B14F-4D97-AF65-F5344CB8AC3E}">
        <p14:creationId xmlns:p14="http://schemas.microsoft.com/office/powerpoint/2010/main" val="2798710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CA844043-2B05-4A69-98C6-CF0F269466C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Oval 11">
            <a:extLst>
              <a:ext uri="{FF2B5EF4-FFF2-40B4-BE49-F238E27FC236}">
                <a16:creationId xmlns="" xmlns:a16="http://schemas.microsoft.com/office/drawing/2014/main" id="{6C2AD7F1-D41F-4DC2-8C0D-28429DF703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 xmlns:a16="http://schemas.microsoft.com/office/drawing/2014/main" id="{5D1E228D-CA9E-41E4-87C8-21C841EAD5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 xmlns:a16="http://schemas.microsoft.com/office/drawing/2014/main" id="{45F3D31F-26BB-46A1-A3D3-A758FF02AF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Rectangle 17">
            <a:extLst>
              <a:ext uri="{FF2B5EF4-FFF2-40B4-BE49-F238E27FC236}">
                <a16:creationId xmlns="" xmlns:a16="http://schemas.microsoft.com/office/drawing/2014/main" id="{45B15905-1588-4FAB-9558-04F1B21869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a:extLst>
              <a:ext uri="{FF2B5EF4-FFF2-40B4-BE49-F238E27FC236}">
                <a16:creationId xmlns="" xmlns:a16="http://schemas.microsoft.com/office/drawing/2014/main" id="{C72FA550-997B-4EFC-9E96-6937BDAE2C5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a:extLst>
              <a:ext uri="{FF2B5EF4-FFF2-40B4-BE49-F238E27FC236}">
                <a16:creationId xmlns="" xmlns:a16="http://schemas.microsoft.com/office/drawing/2014/main" id="{A41FDE27-F763-46C3-B111-19C1535BF43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p:cNvSpPr>
            <a:spLocks noGrp="1"/>
          </p:cNvSpPr>
          <p:nvPr>
            <p:ph type="title"/>
          </p:nvPr>
        </p:nvSpPr>
        <p:spPr>
          <a:xfrm>
            <a:off x="1154955" y="973667"/>
            <a:ext cx="2942210" cy="4833745"/>
          </a:xfrm>
        </p:spPr>
        <p:txBody>
          <a:bodyPr>
            <a:normAutofit/>
          </a:bodyPr>
          <a:lstStyle/>
          <a:p>
            <a:r>
              <a:rPr lang="en-US">
                <a:solidFill>
                  <a:srgbClr val="EBEBEB"/>
                </a:solidFill>
              </a:rPr>
              <a:t>Why Teradata?</a:t>
            </a:r>
          </a:p>
        </p:txBody>
      </p:sp>
      <p:sp>
        <p:nvSpPr>
          <p:cNvPr id="24" name="Rectangle 23">
            <a:extLst>
              <a:ext uri="{FF2B5EF4-FFF2-40B4-BE49-F238E27FC236}">
                <a16:creationId xmlns="" xmlns:a16="http://schemas.microsoft.com/office/drawing/2014/main" id="{F417D79A-45EF-4C57-ABEB-04910F333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 xmlns:a16="http://schemas.microsoft.com/office/drawing/2014/main" id="{758908E8-BFA8-4763-87E5-D4C6F4C1C3C7}"/>
              </a:ext>
            </a:extLst>
          </p:cNvPr>
          <p:cNvGraphicFramePr>
            <a:graphicFrameLocks noGrp="1"/>
          </p:cNvGraphicFramePr>
          <p:nvPr>
            <p:ph idx="1"/>
            <p:extLst>
              <p:ext uri="{D42A27DB-BD31-4B8C-83A1-F6EECF244321}">
                <p14:modId xmlns:p14="http://schemas.microsoft.com/office/powerpoint/2010/main" val="2275607359"/>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620711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0D4C852A-CDF4-42CB-A8E1-E8B8655B6B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1" name="Freeform 5">
            <a:extLst>
              <a:ext uri="{FF2B5EF4-FFF2-40B4-BE49-F238E27FC236}">
                <a16:creationId xmlns="" xmlns:a16="http://schemas.microsoft.com/office/drawing/2014/main" id="{19DE0A3A-706B-4AA1-BCB2-839AD15DAA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sp>
        <p:nvSpPr>
          <p:cNvPr id="2" name="Title 1"/>
          <p:cNvSpPr>
            <a:spLocks noGrp="1"/>
          </p:cNvSpPr>
          <p:nvPr>
            <p:ph type="title"/>
          </p:nvPr>
        </p:nvSpPr>
        <p:spPr>
          <a:xfrm>
            <a:off x="1154954" y="947920"/>
            <a:ext cx="8761413" cy="728480"/>
          </a:xfrm>
        </p:spPr>
        <p:txBody>
          <a:bodyPr>
            <a:normAutofit/>
          </a:bodyPr>
          <a:lstStyle/>
          <a:p>
            <a:r>
              <a:rPr lang="en-US">
                <a:solidFill>
                  <a:srgbClr val="FFFFFF"/>
                </a:solidFill>
              </a:rPr>
              <a:t>Advantages of Teradata </a:t>
            </a:r>
          </a:p>
        </p:txBody>
      </p:sp>
      <p:sp>
        <p:nvSpPr>
          <p:cNvPr id="23" name="Rectangle 22">
            <a:extLst>
              <a:ext uri="{FF2B5EF4-FFF2-40B4-BE49-F238E27FC236}">
                <a16:creationId xmlns="" xmlns:a16="http://schemas.microsoft.com/office/drawing/2014/main" id="{FE1D3F1A-ACDE-4DAB-9A2C-79A4F06CC5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 xmlns:a16="http://schemas.microsoft.com/office/drawing/2014/main" id="{3F14FAF7-67F4-4625-81B0-6055676C133B}"/>
              </a:ext>
            </a:extLst>
          </p:cNvPr>
          <p:cNvGraphicFramePr>
            <a:graphicFrameLocks noGrp="1"/>
          </p:cNvGraphicFramePr>
          <p:nvPr>
            <p:ph idx="1"/>
            <p:extLst>
              <p:ext uri="{D42A27DB-BD31-4B8C-83A1-F6EECF244321}">
                <p14:modId xmlns:p14="http://schemas.microsoft.com/office/powerpoint/2010/main" val="1822847743"/>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82027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0D4C852A-CDF4-42CB-A8E1-E8B8655B6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1" name="Freeform 5">
            <a:extLst>
              <a:ext uri="{FF2B5EF4-FFF2-40B4-BE49-F238E27FC236}">
                <a16:creationId xmlns:a16="http://schemas.microsoft.com/office/drawing/2014/main" xmlns="" id="{19DE0A3A-706B-4AA1-BCB2-839AD15DAA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sp>
        <p:nvSpPr>
          <p:cNvPr id="2" name="Title 1"/>
          <p:cNvSpPr>
            <a:spLocks noGrp="1"/>
          </p:cNvSpPr>
          <p:nvPr>
            <p:ph type="title"/>
          </p:nvPr>
        </p:nvSpPr>
        <p:spPr>
          <a:xfrm>
            <a:off x="1154954" y="947920"/>
            <a:ext cx="8761413" cy="728480"/>
          </a:xfrm>
        </p:spPr>
        <p:txBody>
          <a:bodyPr>
            <a:normAutofit/>
          </a:bodyPr>
          <a:lstStyle/>
          <a:p>
            <a:r>
              <a:rPr lang="en-US">
                <a:solidFill>
                  <a:srgbClr val="FFFFFF"/>
                </a:solidFill>
              </a:rPr>
              <a:t>Teradata Competitive Advantages</a:t>
            </a:r>
          </a:p>
        </p:txBody>
      </p:sp>
      <p:sp>
        <p:nvSpPr>
          <p:cNvPr id="23" name="Rectangle 22">
            <a:extLst>
              <a:ext uri="{FF2B5EF4-FFF2-40B4-BE49-F238E27FC236}">
                <a16:creationId xmlns:a16="http://schemas.microsoft.com/office/drawing/2014/main" xmlns="" id="{FE1D3F1A-ACDE-4DAB-9A2C-79A4F06CC5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xmlns="" id="{200F4767-4C72-45EA-AA94-3319E585CF4E}"/>
              </a:ext>
            </a:extLst>
          </p:cNvPr>
          <p:cNvGraphicFramePr>
            <a:graphicFrameLocks noGrp="1"/>
          </p:cNvGraphicFramePr>
          <p:nvPr>
            <p:ph idx="1"/>
            <p:extLst>
              <p:ext uri="{D42A27DB-BD31-4B8C-83A1-F6EECF244321}">
                <p14:modId xmlns:p14="http://schemas.microsoft.com/office/powerpoint/2010/main" val="305853204"/>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602848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31000">
              <a:schemeClr val="bg1">
                <a:tint val="98000"/>
                <a:hueMod val="104000"/>
                <a:satMod val="128000"/>
                <a:lumMod val="104000"/>
              </a:schemeClr>
            </a:gs>
            <a:gs pos="52000">
              <a:schemeClr val="bg1">
                <a:shade val="76000"/>
                <a:hueMod val="89000"/>
                <a:satMod val="164000"/>
                <a:lumMod val="68000"/>
              </a:schemeClr>
            </a:gs>
          </a:gsLst>
          <a:path path="circle">
            <a:fillToRect l="45000" t="65000" r="125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219AE65-9B94-44EA-BEF3-EF4BFA169C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F0C81A57-9CD5-461B-8FFE-4A8CB6CFBE0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 xmlns:a16="http://schemas.microsoft.com/office/drawing/2014/main" id="{3086C462-37F4-494D-8292-CCB95221CC1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noFill/>
        </p:grpSpPr>
        <p:sp>
          <p:nvSpPr>
            <p:cNvPr id="13" name="Rectangle 12">
              <a:extLst>
                <a:ext uri="{FF2B5EF4-FFF2-40B4-BE49-F238E27FC236}">
                  <a16:creationId xmlns="" xmlns:a16="http://schemas.microsoft.com/office/drawing/2014/main" id="{2C7D2D64-353F-4802-AA48-A70CE6020B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 xmlns:a16="http://schemas.microsoft.com/office/drawing/2014/main" id="{30A6328F-CAA3-4052-BF4C-14BD47706E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p:cNvSpPr>
            <a:spLocks noGrp="1"/>
          </p:cNvSpPr>
          <p:nvPr>
            <p:ph type="title"/>
          </p:nvPr>
        </p:nvSpPr>
        <p:spPr>
          <a:xfrm>
            <a:off x="1128166" y="821095"/>
            <a:ext cx="9230185" cy="1069909"/>
          </a:xfrm>
        </p:spPr>
        <p:txBody>
          <a:bodyPr>
            <a:normAutofit/>
          </a:bodyPr>
          <a:lstStyle/>
          <a:p>
            <a:pPr algn="r"/>
            <a:r>
              <a:rPr lang="en-US">
                <a:solidFill>
                  <a:schemeClr val="tx1"/>
                </a:solidFill>
              </a:rPr>
              <a:t>How Teradata tracks object?</a:t>
            </a:r>
          </a:p>
        </p:txBody>
      </p:sp>
      <p:sp>
        <p:nvSpPr>
          <p:cNvPr id="3" name="Content Placeholder 2"/>
          <p:cNvSpPr>
            <a:spLocks noGrp="1"/>
          </p:cNvSpPr>
          <p:nvPr>
            <p:ph idx="1"/>
          </p:nvPr>
        </p:nvSpPr>
        <p:spPr>
          <a:xfrm>
            <a:off x="1128166" y="1891004"/>
            <a:ext cx="7645173" cy="4224046"/>
          </a:xfrm>
        </p:spPr>
        <p:txBody>
          <a:bodyPr anchor="t">
            <a:noAutofit/>
          </a:bodyPr>
          <a:lstStyle/>
          <a:p>
            <a:pPr>
              <a:lnSpc>
                <a:spcPct val="90000"/>
              </a:lnSpc>
            </a:pPr>
            <a:r>
              <a:rPr lang="en-US" sz="1600" i="1" dirty="0">
                <a:solidFill>
                  <a:schemeClr val="tx1"/>
                </a:solidFill>
              </a:rPr>
              <a:t>Teradata Assigns each Object a Unique Numeric </a:t>
            </a:r>
            <a:r>
              <a:rPr lang="en-US" sz="1600" i="1" dirty="0" smtClean="0">
                <a:solidFill>
                  <a:schemeClr val="tx1"/>
                </a:solidFill>
              </a:rPr>
              <a:t>ID such as </a:t>
            </a:r>
            <a:r>
              <a:rPr lang="en-US" sz="1600" dirty="0" smtClean="0">
                <a:solidFill>
                  <a:schemeClr val="tx1"/>
                </a:solidFill>
              </a:rPr>
              <a:t>database </a:t>
            </a:r>
            <a:r>
              <a:rPr lang="en-US" sz="1600" dirty="0">
                <a:solidFill>
                  <a:schemeClr val="tx1"/>
                </a:solidFill>
              </a:rPr>
              <a:t>names, table names and column </a:t>
            </a:r>
            <a:r>
              <a:rPr lang="en-US" sz="1600" dirty="0" smtClean="0">
                <a:solidFill>
                  <a:schemeClr val="tx1"/>
                </a:solidFill>
              </a:rPr>
              <a:t>names</a:t>
            </a:r>
          </a:p>
          <a:p>
            <a:pPr>
              <a:lnSpc>
                <a:spcPct val="90000"/>
              </a:lnSpc>
            </a:pPr>
            <a:r>
              <a:rPr lang="en-US" sz="1600" dirty="0" smtClean="0">
                <a:solidFill>
                  <a:schemeClr val="tx1"/>
                </a:solidFill>
              </a:rPr>
              <a:t>Each</a:t>
            </a:r>
            <a:r>
              <a:rPr lang="en-US" sz="1600" dirty="0">
                <a:solidFill>
                  <a:schemeClr val="tx1"/>
                </a:solidFill>
              </a:rPr>
              <a:t> Table, View, Macro, Trigger, Stored Procedure, User-defined Function, Join Index, and Hash Index is assigned their own globally unique numeric ID.</a:t>
            </a:r>
          </a:p>
          <a:p>
            <a:pPr>
              <a:lnSpc>
                <a:spcPct val="90000"/>
              </a:lnSpc>
            </a:pPr>
            <a:r>
              <a:rPr lang="en-US" sz="1600" dirty="0">
                <a:solidFill>
                  <a:schemeClr val="tx1"/>
                </a:solidFill>
              </a:rPr>
              <a:t>Each Column is assigned a numeric ID that is unique within its Table ID.</a:t>
            </a:r>
          </a:p>
          <a:p>
            <a:pPr>
              <a:lnSpc>
                <a:spcPct val="90000"/>
              </a:lnSpc>
            </a:pPr>
            <a:r>
              <a:rPr lang="en-US" sz="1600" dirty="0">
                <a:solidFill>
                  <a:schemeClr val="tx1"/>
                </a:solidFill>
              </a:rPr>
              <a:t>Each Index is assigned a numeric ID unique within its Table ID.</a:t>
            </a:r>
          </a:p>
          <a:p>
            <a:pPr>
              <a:lnSpc>
                <a:spcPct val="90000"/>
              </a:lnSpc>
            </a:pPr>
            <a:r>
              <a:rPr lang="en-US" sz="1600" dirty="0">
                <a:solidFill>
                  <a:schemeClr val="tx1"/>
                </a:solidFill>
              </a:rPr>
              <a:t>The Data Dictionary keeps track of all the SQL names and their associated numeric IDs.</a:t>
            </a:r>
          </a:p>
          <a:p>
            <a:pPr>
              <a:lnSpc>
                <a:spcPct val="90000"/>
              </a:lnSpc>
            </a:pPr>
            <a:r>
              <a:rPr lang="en-US" sz="1600" dirty="0">
                <a:solidFill>
                  <a:schemeClr val="tx1"/>
                </a:solidFill>
              </a:rPr>
              <a:t>The PE uses the Data Dictionary to verify names and then the PE convert them to IDs.</a:t>
            </a:r>
          </a:p>
          <a:p>
            <a:pPr>
              <a:lnSpc>
                <a:spcPct val="90000"/>
              </a:lnSpc>
            </a:pPr>
            <a:r>
              <a:rPr lang="en-US" sz="1600" dirty="0">
                <a:solidFill>
                  <a:schemeClr val="tx1"/>
                </a:solidFill>
              </a:rPr>
              <a:t>The AMPs use the numeric IDs supplied by the Parsing Engine in its Data Dictionary RESOLVER logic. The PE Resolver resolves that the object names exist in the Data Dictionary.</a:t>
            </a:r>
          </a:p>
          <a:p>
            <a:pPr>
              <a:lnSpc>
                <a:spcPct val="90000"/>
              </a:lnSpc>
            </a:pPr>
            <a:endParaRPr lang="en-US" sz="1300" dirty="0">
              <a:solidFill>
                <a:schemeClr val="tx1"/>
              </a:solidFill>
            </a:endParaRPr>
          </a:p>
        </p:txBody>
      </p:sp>
    </p:spTree>
    <p:extLst>
      <p:ext uri="{BB962C8B-B14F-4D97-AF65-F5344CB8AC3E}">
        <p14:creationId xmlns:p14="http://schemas.microsoft.com/office/powerpoint/2010/main" val="42299670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219AE65-9B94-44EA-BEF3-EF4BFA169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0C81A57-9CD5-461B-8FFE-4A8CB6CFBE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xmlns="" id="{3086C462-37F4-494D-8292-CCB95221CC1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xmlns="" id="{2C7D2D64-353F-4802-AA48-A70CE6020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xmlns="" id="{30A6328F-CAA3-4052-BF4C-14BD47706E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Indexes</a:t>
            </a:r>
          </a:p>
        </p:txBody>
      </p:sp>
      <p:sp>
        <p:nvSpPr>
          <p:cNvPr id="3" name="Content Placeholder 2"/>
          <p:cNvSpPr>
            <a:spLocks noGrp="1"/>
          </p:cNvSpPr>
          <p:nvPr>
            <p:ph idx="1"/>
          </p:nvPr>
        </p:nvSpPr>
        <p:spPr>
          <a:xfrm>
            <a:off x="4678424" y="1059025"/>
            <a:ext cx="5302189" cy="4739950"/>
          </a:xfrm>
        </p:spPr>
        <p:txBody>
          <a:bodyPr anchor="ctr">
            <a:normAutofit/>
          </a:bodyPr>
          <a:lstStyle/>
          <a:p>
            <a:r>
              <a:rPr lang="en-US">
                <a:solidFill>
                  <a:schemeClr val="tx1"/>
                </a:solidFill>
              </a:rPr>
              <a:t>Unique Primary Index</a:t>
            </a:r>
          </a:p>
          <a:p>
            <a:r>
              <a:rPr lang="en-US">
                <a:solidFill>
                  <a:schemeClr val="tx1"/>
                </a:solidFill>
              </a:rPr>
              <a:t>Non Unique Primary Index</a:t>
            </a:r>
          </a:p>
          <a:p>
            <a:r>
              <a:rPr lang="en-US">
                <a:solidFill>
                  <a:schemeClr val="tx1"/>
                </a:solidFill>
              </a:rPr>
              <a:t>Multi Column Primary Index</a:t>
            </a:r>
          </a:p>
          <a:p>
            <a:r>
              <a:rPr lang="en-US">
                <a:solidFill>
                  <a:schemeClr val="tx1"/>
                </a:solidFill>
              </a:rPr>
              <a:t>No Primary Index Tables</a:t>
            </a:r>
          </a:p>
          <a:p>
            <a:endParaRPr lang="en-US">
              <a:solidFill>
                <a:schemeClr val="tx1"/>
              </a:solidFill>
            </a:endParaRPr>
          </a:p>
        </p:txBody>
      </p:sp>
      <p:cxnSp>
        <p:nvCxnSpPr>
          <p:cNvPr id="29" name="Straight Connector 28">
            <a:extLst>
              <a:ext uri="{FF2B5EF4-FFF2-40B4-BE49-F238E27FC236}">
                <a16:creationId xmlns:a16="http://schemas.microsoft.com/office/drawing/2014/main" xmlns="" id="{AD23B2CD-009B-425A-9616-1E1AD1D5AB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6576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 xmlns:a16="http://schemas.microsoft.com/office/drawing/2014/main" id="{8DCF6162-C90D-43BF-B7E4-A7B29A16196B}"/>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 xmlns:a16="http://schemas.microsoft.com/office/drawing/2014/main" id="{A6895F9A-4951-41A7-988E-E4426D51CFB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 xmlns:a16="http://schemas.microsoft.com/office/drawing/2014/main" id="{973CCBF7-E635-45F0-9262-B1378FECE06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 xmlns:a16="http://schemas.microsoft.com/office/drawing/2014/main" id="{A95F2453-17DE-4864-ADA2-6D234F95CF5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 xmlns:a16="http://schemas.microsoft.com/office/drawing/2014/main" id="{044DD539-16E2-48D1-9557-24281434BA4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 xmlns:a16="http://schemas.microsoft.com/office/drawing/2014/main" id="{025EA950-BF18-4722-B2FD-04D357983FF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 xmlns:a16="http://schemas.microsoft.com/office/drawing/2014/main" id="{7E71AB5E-77FB-4315-8B22-845D24C707E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 xmlns:a16="http://schemas.microsoft.com/office/drawing/2014/main" id="{27ED4165-1756-4A80-90B1-FFF8AD7F2B9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 xmlns:a16="http://schemas.microsoft.com/office/drawing/2014/main" id="{0C1FF9ED-0EB6-4CEF-83F7-B5791297781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8">
            <a:extLst>
              <a:ext uri="{FF2B5EF4-FFF2-40B4-BE49-F238E27FC236}">
                <a16:creationId xmlns="" xmlns:a16="http://schemas.microsoft.com/office/drawing/2014/main" id="{3F4860A4-6A75-4E92-905D-FA03EEDB86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b="0" i="0" kern="1200" dirty="0">
                <a:solidFill>
                  <a:schemeClr val="bg2"/>
                </a:solidFill>
                <a:latin typeface="+mj-lt"/>
                <a:ea typeface="+mj-ea"/>
                <a:cs typeface="+mj-cs"/>
              </a:rPr>
              <a:t>Parsing Engine</a:t>
            </a:r>
          </a:p>
        </p:txBody>
      </p:sp>
      <p:pic>
        <p:nvPicPr>
          <p:cNvPr id="4" name="Content Placeholder 3"/>
          <p:cNvPicPr>
            <a:picLocks noGrp="1" noChangeAspect="1"/>
          </p:cNvPicPr>
          <p:nvPr>
            <p:ph idx="1"/>
          </p:nvPr>
        </p:nvPicPr>
        <p:blipFill>
          <a:blip r:embed="rId4"/>
          <a:stretch>
            <a:fillRect/>
          </a:stretch>
        </p:blipFill>
        <p:spPr>
          <a:xfrm>
            <a:off x="1406323" y="1113063"/>
            <a:ext cx="5877787"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52341693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1967</TotalTime>
  <Words>1874</Words>
  <Application>Microsoft Macintosh PowerPoint</Application>
  <PresentationFormat>Widescreen</PresentationFormat>
  <Paragraphs>252</Paragraphs>
  <Slides>36</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 Black</vt:lpstr>
      <vt:lpstr>Calibri</vt:lpstr>
      <vt:lpstr>Mangal</vt:lpstr>
      <vt:lpstr>Wingdings 3</vt:lpstr>
      <vt:lpstr>Arial</vt:lpstr>
      <vt:lpstr>Ion Boardroom</vt:lpstr>
      <vt:lpstr>Teradata</vt:lpstr>
      <vt:lpstr>What is Teradata?</vt:lpstr>
      <vt:lpstr>Teradata components  </vt:lpstr>
      <vt:lpstr>Why Teradata?</vt:lpstr>
      <vt:lpstr>Advantages of Teradata </vt:lpstr>
      <vt:lpstr>Teradata Competitive Advantages</vt:lpstr>
      <vt:lpstr>How Teradata tracks object?</vt:lpstr>
      <vt:lpstr>Indexes</vt:lpstr>
      <vt:lpstr>Parsing Engine</vt:lpstr>
      <vt:lpstr>Session Control</vt:lpstr>
      <vt:lpstr>Parser</vt:lpstr>
      <vt:lpstr>Optimizer</vt:lpstr>
      <vt:lpstr>Dispatcher</vt:lpstr>
      <vt:lpstr>Access Module Processor (AMP)</vt:lpstr>
      <vt:lpstr>BYNET</vt:lpstr>
      <vt:lpstr>BYNET Features</vt:lpstr>
      <vt:lpstr>What is FALLBACK?</vt:lpstr>
      <vt:lpstr>Other Features</vt:lpstr>
      <vt:lpstr>Data Blocks</vt:lpstr>
      <vt:lpstr>Data Protection</vt:lpstr>
      <vt:lpstr>Performance Tuning</vt:lpstr>
      <vt:lpstr>FastLoad</vt:lpstr>
      <vt:lpstr>FastLoad</vt:lpstr>
      <vt:lpstr>MultiLoad</vt:lpstr>
      <vt:lpstr>MultiLoad Phases</vt:lpstr>
      <vt:lpstr>Fast Export</vt:lpstr>
      <vt:lpstr>Parallel Processing</vt:lpstr>
      <vt:lpstr>PowerPoint Presentation</vt:lpstr>
      <vt:lpstr>PowerPoint Presentation</vt:lpstr>
      <vt:lpstr>Linear Scalability </vt:lpstr>
      <vt:lpstr>Temporal Locking </vt:lpstr>
      <vt:lpstr>Temporal support in Teradata</vt:lpstr>
      <vt:lpstr>Temporal constraints</vt:lpstr>
      <vt:lpstr>Other facts</vt:lpstr>
      <vt:lpstr>Data Types in Teradata </vt:lpstr>
      <vt:lpstr>Thank You!    Questions?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Teradata</dc:title>
  <dc:creator>Shobhika Bharti</dc:creator>
  <cp:lastModifiedBy>Shobhika Bharti</cp:lastModifiedBy>
  <cp:revision>121</cp:revision>
  <dcterms:created xsi:type="dcterms:W3CDTF">2018-12-06T06:36:11Z</dcterms:created>
  <dcterms:modified xsi:type="dcterms:W3CDTF">2018-12-11T09:08:22Z</dcterms:modified>
</cp:coreProperties>
</file>